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6972792a7954a85" /><Relationship Type="http://schemas.openxmlformats.org/officeDocument/2006/relationships/extended-properties" Target="/docProps/app.xml" Id="Rcc931d9f81b6458c" /><Relationship Type="http://schemas.openxmlformats.org/officeDocument/2006/relationships/officeDocument" Target="/ppt/presentation.xml" Id="R742045303b724d2f" /></Relationships>
</file>

<file path=ppt/presentation.xml><?xml version="1.0" encoding="utf-8"?>
<p:presentation xmlns:p="http://schemas.openxmlformats.org/presentationml/2006/main">
  <p:sldMasterIdLst>
    <p:sldMasterId xmlns:r="http://schemas.openxmlformats.org/officeDocument/2006/relationships" id="2147483648" r:id="R3881857722a54611"/>
  </p:sldMasterIdLst>
  <p:notesMasterIdLst>
    <p:notesMasterId xmlns:r="http://schemas.openxmlformats.org/officeDocument/2006/relationships" r:id="R8553320a9b0b4865"/>
  </p:notesMasterIdLst>
  <p:sldIdLst>
    <p:sldId xmlns:r="http://schemas.openxmlformats.org/officeDocument/2006/relationships" id="256" r:id="R7aa7fccb46f4429b"/>
    <p:sldId xmlns:r="http://schemas.openxmlformats.org/officeDocument/2006/relationships" id="257" r:id="R3e605b8a1edd4036"/>
    <p:sldId xmlns:r="http://schemas.openxmlformats.org/officeDocument/2006/relationships" id="258" r:id="R0b1966a280f1437b"/>
    <p:sldId xmlns:r="http://schemas.openxmlformats.org/officeDocument/2006/relationships" id="259" r:id="R237997f5de084f50"/>
    <p:sldId xmlns:r="http://schemas.openxmlformats.org/officeDocument/2006/relationships" id="260" r:id="R52c49b8316b14c60"/>
    <p:sldId xmlns:r="http://schemas.openxmlformats.org/officeDocument/2006/relationships" id="261" r:id="R7110920ef70a4314"/>
    <p:sldId xmlns:r="http://schemas.openxmlformats.org/officeDocument/2006/relationships" id="262" r:id="R9b616e9658c64c38"/>
    <p:sldId xmlns:r="http://schemas.openxmlformats.org/officeDocument/2006/relationships" id="263" r:id="R855e9e77491c4dae"/>
    <p:sldId xmlns:r="http://schemas.openxmlformats.org/officeDocument/2006/relationships" id="264" r:id="Rd0b085f33c704a0c"/>
    <p:sldId xmlns:r="http://schemas.openxmlformats.org/officeDocument/2006/relationships" id="265" r:id="R009a17f7a3224694"/>
    <p:sldId xmlns:r="http://schemas.openxmlformats.org/officeDocument/2006/relationships" id="266" r:id="Re1dbea7b831948c3"/>
    <p:sldId xmlns:r="http://schemas.openxmlformats.org/officeDocument/2006/relationships" id="267" r:id="Rca81f7ebcddf401d"/>
    <p:sldId xmlns:r="http://schemas.openxmlformats.org/officeDocument/2006/relationships" id="268" r:id="Rd9b0893108d64c2b"/>
    <p:sldId xmlns:r="http://schemas.openxmlformats.org/officeDocument/2006/relationships" id="269" r:id="R7b2c7a874968482a"/>
    <p:sldId xmlns:r="http://schemas.openxmlformats.org/officeDocument/2006/relationships" id="270" r:id="R5615004366974c72"/>
    <p:sldId xmlns:r="http://schemas.openxmlformats.org/officeDocument/2006/relationships" id="271" r:id="R1dbd66eb405740cd"/>
    <p:sldId xmlns:r="http://schemas.openxmlformats.org/officeDocument/2006/relationships" id="272" r:id="Rf78c0a690e34455b"/>
    <p:sldId xmlns:r="http://schemas.openxmlformats.org/officeDocument/2006/relationships" id="273" r:id="R436721d5fec54346"/>
    <p:sldId xmlns:r="http://schemas.openxmlformats.org/officeDocument/2006/relationships" id="274" r:id="R669ead2cf5054f77"/>
    <p:sldId xmlns:r="http://schemas.openxmlformats.org/officeDocument/2006/relationships" id="275" r:id="Rf2911786a6844e1e"/>
    <p:sldId xmlns:r="http://schemas.openxmlformats.org/officeDocument/2006/relationships" id="276" r:id="Rd25b0ed3fd7c48e5"/>
    <p:sldId xmlns:r="http://schemas.openxmlformats.org/officeDocument/2006/relationships" id="277" r:id="Rf95ca800fcda4d13"/>
    <p:sldId xmlns:r="http://schemas.openxmlformats.org/officeDocument/2006/relationships" id="278" r:id="R353f605f792c4966"/>
    <p:sldId xmlns:r="http://schemas.openxmlformats.org/officeDocument/2006/relationships" id="279" r:id="R7b83e25adfb546df"/>
    <p:sldId xmlns:r="http://schemas.openxmlformats.org/officeDocument/2006/relationships" id="280" r:id="Rbcedf388c13d455c"/>
    <p:sldId xmlns:r="http://schemas.openxmlformats.org/officeDocument/2006/relationships" id="281" r:id="Rc8ea81a1e21c4378"/>
    <p:sldId xmlns:r="http://schemas.openxmlformats.org/officeDocument/2006/relationships" id="282" r:id="R3af47482b2c94492"/>
    <p:sldId xmlns:r="http://schemas.openxmlformats.org/officeDocument/2006/relationships" id="283" r:id="Rca17509eaa5d4412"/>
    <p:sldId xmlns:r="http://schemas.openxmlformats.org/officeDocument/2006/relationships" id="284" r:id="R974862ef45ef44ed"/>
    <p:sldId xmlns:r="http://schemas.openxmlformats.org/officeDocument/2006/relationships" id="285" r:id="R91d5ffe646f2436d"/>
    <p:sldId xmlns:r="http://schemas.openxmlformats.org/officeDocument/2006/relationships" id="286" r:id="R6457ca8e1ff84c19"/>
  </p:sldIdLst>
  <p:sldSz cx="12192000" cy="6858000"/>
  <p:notesSz cx="6858000" cy="9144000"/>
  <p:defaultTextStyle>
    <a:defPPr xmlns:a="http://schemas.openxmlformats.org/drawingml/2006/main">
      <a:defRPr lang="en-US"/>
    </a:defPPr>
    <a:lvl1pPr xmlns:a="http://schemas.openxmlformats.org/drawingml/2006/main" marL="0" indent="0" algn="l" defTabSz="914400">
      <a:defRPr sz="1800" kern="1200">
        <a:solidFill>
          <a:schemeClr val="tx1"/>
        </a:solidFill>
        <a:latin typeface="+mn-lt"/>
        <a:ea typeface="+mn-ea"/>
        <a:cs typeface="+mn-cs"/>
      </a:defRPr>
    </a:lvl1pPr>
    <a:lvl2pPr xmlns:a="http://schemas.openxmlformats.org/drawingml/2006/main" marL="457200" indent="0" algn="l" defTabSz="914400">
      <a:defRPr sz="1800" kern="1200">
        <a:solidFill>
          <a:schemeClr val="tx1"/>
        </a:solidFill>
        <a:latin typeface="+mn-lt"/>
        <a:ea typeface="+mn-ea"/>
        <a:cs typeface="+mn-cs"/>
      </a:defRPr>
    </a:lvl2pPr>
    <a:lvl3pPr xmlns:a="http://schemas.openxmlformats.org/drawingml/2006/main" marL="914400" indent="0" algn="l" defTabSz="914400">
      <a:defRPr sz="1800" kern="1200">
        <a:solidFill>
          <a:schemeClr val="tx1"/>
        </a:solidFill>
        <a:latin typeface="+mn-lt"/>
        <a:ea typeface="+mn-ea"/>
        <a:cs typeface="+mn-cs"/>
      </a:defRPr>
    </a:lvl3pPr>
    <a:lvl4pPr xmlns:a="http://schemas.openxmlformats.org/drawingml/2006/main" marL="1371600" indent="0" algn="l" defTabSz="914400">
      <a:defRPr sz="1800" kern="1200">
        <a:solidFill>
          <a:schemeClr val="tx1"/>
        </a:solidFill>
        <a:latin typeface="+mn-lt"/>
        <a:ea typeface="+mn-ea"/>
        <a:cs typeface="+mn-cs"/>
      </a:defRPr>
    </a:lvl4pPr>
    <a:lvl5pPr xmlns:a="http://schemas.openxmlformats.org/drawingml/2006/main" marL="1828800" indent="0" algn="l" defTabSz="914400">
      <a:defRPr sz="1800" kern="1200">
        <a:solidFill>
          <a:schemeClr val="tx1"/>
        </a:solidFill>
        <a:latin typeface="+mn-lt"/>
        <a:ea typeface="+mn-ea"/>
        <a:cs typeface="+mn-cs"/>
      </a:defRPr>
    </a:lvl5pPr>
    <a:lvl6pPr xmlns:a="http://schemas.openxmlformats.org/drawingml/2006/main" marL="2286000" indent="0" algn="l" defTabSz="914400">
      <a:defRPr sz="1800" kern="1200">
        <a:solidFill>
          <a:schemeClr val="tx1"/>
        </a:solidFill>
        <a:latin typeface="+mn-lt"/>
        <a:ea typeface="+mn-ea"/>
        <a:cs typeface="+mn-cs"/>
      </a:defRPr>
    </a:lvl6pPr>
    <a:lvl7pPr xmlns:a="http://schemas.openxmlformats.org/drawingml/2006/main" marL="2743200" indent="0" algn="l" defTabSz="914400">
      <a:defRPr sz="1800" kern="1200">
        <a:solidFill>
          <a:schemeClr val="tx1"/>
        </a:solidFill>
        <a:latin typeface="+mn-lt"/>
        <a:ea typeface="+mn-ea"/>
        <a:cs typeface="+mn-cs"/>
      </a:defRPr>
    </a:lvl7pPr>
    <a:lvl8pPr xmlns:a="http://schemas.openxmlformats.org/drawingml/2006/main" marL="3200400" indent="0" algn="l" defTabSz="914400">
      <a:defRPr sz="1800" kern="1200">
        <a:solidFill>
          <a:schemeClr val="tx1"/>
        </a:solidFill>
        <a:latin typeface="+mn-lt"/>
        <a:ea typeface="+mn-ea"/>
        <a:cs typeface="+mn-cs"/>
      </a:defRPr>
    </a:lvl8pPr>
    <a:lvl9pPr xmlns:a="http://schemas.openxmlformats.org/drawingml/2006/main" marL="3657600" indent="0" algn="l" defTabSz="91440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_rels/presentation.xml.rels>&#65279;<?xml version="1.0" encoding="utf-8"?><Relationships xmlns="http://schemas.openxmlformats.org/package/2006/relationships"><Relationship Type="http://schemas.openxmlformats.org/officeDocument/2006/relationships/theme" Target="/ppt/theme/theme1.xml" Id="R7cfe50e9363b4865" /><Relationship Type="http://schemas.openxmlformats.org/officeDocument/2006/relationships/slideMaster" Target="/ppt/slideMasters/slideMaster1.xml" Id="R3881857722a54611" /><Relationship Type="http://schemas.openxmlformats.org/officeDocument/2006/relationships/notesMaster" Target="/ppt/notesMasters/notesMaster1.xml" Id="R8553320a9b0b4865" /><Relationship Type="http://schemas.openxmlformats.org/officeDocument/2006/relationships/presProps" Target="/ppt/presProps.xml" Id="Re130de995d434d62" /><Relationship Type="http://schemas.openxmlformats.org/officeDocument/2006/relationships/tableStyles" Target="/ppt/tableStyles.xml" Id="R4c6d38eb8b824611" /><Relationship Type="http://schemas.openxmlformats.org/officeDocument/2006/relationships/slide" Target="/ppt/slides/slide1.xml" Id="R7aa7fccb46f4429b" /><Relationship Type="http://schemas.openxmlformats.org/officeDocument/2006/relationships/slide" Target="/ppt/slides/slide2.xml" Id="R3e605b8a1edd4036" /><Relationship Type="http://schemas.openxmlformats.org/officeDocument/2006/relationships/slide" Target="/ppt/slides/slide3.xml" Id="R0b1966a280f1437b" /><Relationship Type="http://schemas.openxmlformats.org/officeDocument/2006/relationships/slide" Target="/ppt/slides/slide4.xml" Id="R237997f5de084f50" /><Relationship Type="http://schemas.openxmlformats.org/officeDocument/2006/relationships/slide" Target="/ppt/slides/slide5.xml" Id="R52c49b8316b14c60" /><Relationship Type="http://schemas.openxmlformats.org/officeDocument/2006/relationships/slide" Target="/ppt/slides/slide6.xml" Id="R7110920ef70a4314" /><Relationship Type="http://schemas.openxmlformats.org/officeDocument/2006/relationships/slide" Target="/ppt/slides/slide7.xml" Id="R9b616e9658c64c38" /><Relationship Type="http://schemas.openxmlformats.org/officeDocument/2006/relationships/slide" Target="/ppt/slides/slide8.xml" Id="R855e9e77491c4dae" /><Relationship Type="http://schemas.openxmlformats.org/officeDocument/2006/relationships/slide" Target="/ppt/slides/slide9.xml" Id="Rd0b085f33c704a0c" /><Relationship Type="http://schemas.openxmlformats.org/officeDocument/2006/relationships/slide" Target="/ppt/slides/slide10.xml" Id="R009a17f7a3224694" /><Relationship Type="http://schemas.openxmlformats.org/officeDocument/2006/relationships/slide" Target="/ppt/slides/slide11.xml" Id="Re1dbea7b831948c3" /><Relationship Type="http://schemas.openxmlformats.org/officeDocument/2006/relationships/slide" Target="/ppt/slides/slide12.xml" Id="Rca81f7ebcddf401d" /><Relationship Type="http://schemas.openxmlformats.org/officeDocument/2006/relationships/slide" Target="/ppt/slides/slide13.xml" Id="Rd9b0893108d64c2b" /><Relationship Type="http://schemas.openxmlformats.org/officeDocument/2006/relationships/slide" Target="/ppt/slides/slide14.xml" Id="R7b2c7a874968482a" /><Relationship Type="http://schemas.openxmlformats.org/officeDocument/2006/relationships/slide" Target="/ppt/slides/slide15.xml" Id="R5615004366974c72" /><Relationship Type="http://schemas.openxmlformats.org/officeDocument/2006/relationships/slide" Target="/ppt/slides/slide16.xml" Id="R1dbd66eb405740cd" /><Relationship Type="http://schemas.openxmlformats.org/officeDocument/2006/relationships/slide" Target="/ppt/slides/slide17.xml" Id="Rf78c0a690e34455b" /><Relationship Type="http://schemas.openxmlformats.org/officeDocument/2006/relationships/slide" Target="/ppt/slides/slide18.xml" Id="R436721d5fec54346" /><Relationship Type="http://schemas.openxmlformats.org/officeDocument/2006/relationships/slide" Target="/ppt/slides/slide19.xml" Id="R669ead2cf5054f77" /><Relationship Type="http://schemas.openxmlformats.org/officeDocument/2006/relationships/slide" Target="/ppt/slides/slide20.xml" Id="Rf2911786a6844e1e" /><Relationship Type="http://schemas.openxmlformats.org/officeDocument/2006/relationships/slide" Target="/ppt/slides/slide21.xml" Id="Rd25b0ed3fd7c48e5" /><Relationship Type="http://schemas.openxmlformats.org/officeDocument/2006/relationships/slide" Target="/ppt/slides/slide22.xml" Id="Rf95ca800fcda4d13" /><Relationship Type="http://schemas.openxmlformats.org/officeDocument/2006/relationships/slide" Target="/ppt/slides/slide23.xml" Id="R353f605f792c4966" /><Relationship Type="http://schemas.openxmlformats.org/officeDocument/2006/relationships/slide" Target="/ppt/slides/slide24.xml" Id="R7b83e25adfb546df" /><Relationship Type="http://schemas.openxmlformats.org/officeDocument/2006/relationships/slide" Target="/ppt/slides/slide25.xml" Id="Rbcedf388c13d455c" /><Relationship Type="http://schemas.openxmlformats.org/officeDocument/2006/relationships/slide" Target="/ppt/slides/slide26.xml" Id="Rc8ea81a1e21c4378" /><Relationship Type="http://schemas.openxmlformats.org/officeDocument/2006/relationships/slide" Target="/ppt/slides/slide27.xml" Id="R3af47482b2c94492" /><Relationship Type="http://schemas.openxmlformats.org/officeDocument/2006/relationships/slide" Target="/ppt/slides/slide28.xml" Id="Rca17509eaa5d4412" /><Relationship Type="http://schemas.openxmlformats.org/officeDocument/2006/relationships/slide" Target="/ppt/slides/slide29.xml" Id="R974862ef45ef44ed" /><Relationship Type="http://schemas.openxmlformats.org/officeDocument/2006/relationships/slide" Target="/ppt/slides/slide30.xml" Id="R91d5ffe646f2436d" /><Relationship Type="http://schemas.openxmlformats.org/officeDocument/2006/relationships/slide" Target="/ppt/slides/slide31.xml" Id="R6457ca8e1ff84c1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a0fc3d3020b4d3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Default Codex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Helvetica Neue">
      <a:majorFont>
        <a:latin typeface="Helvetica Neue"/>
        <a:ea typeface=""/>
        <a:cs typeface=""/>
      </a:majorFont>
      <a:minorFont>
        <a:latin typeface="Helvetica Neue"/>
        <a:ea typeface=""/>
        <a:cs typeface=""/>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8c3242aa18147fb" /><Relationship Type="http://schemas.openxmlformats.org/officeDocument/2006/relationships/notesMaster" Target="/ppt/notesMasters/notesMaster1.xml" Id="R6df29f62f7dc43f5" /></Relationships>
</file>

<file path=ppt/notesSlides/_rels/notesSlide2.xml.rels>&#65279;<?xml version="1.0" encoding="utf-8"?><Relationships xmlns="http://schemas.openxmlformats.org/package/2006/relationships"><Relationship Type="http://schemas.openxmlformats.org/officeDocument/2006/relationships/slide" Target="/ppt/slides/slide2.xml" Id="R78a0a367033d4c3d" /><Relationship Type="http://schemas.openxmlformats.org/officeDocument/2006/relationships/notesMaster" Target="/ppt/notesMasters/notesMaster1.xml" Id="Rb8b94e26d8424530" /></Relationships>
</file>

<file path=ppt/notesSlides/_rels/notesSlide3.xml.rels>&#65279;<?xml version="1.0" encoding="utf-8"?><Relationships xmlns="http://schemas.openxmlformats.org/package/2006/relationships"><Relationship Type="http://schemas.openxmlformats.org/officeDocument/2006/relationships/slide" Target="/ppt/slides/slide3.xml" Id="Rd4f80c8ce46145a9" /><Relationship Type="http://schemas.openxmlformats.org/officeDocument/2006/relationships/notesMaster" Target="/ppt/notesMasters/notesMaster1.xml" Id="R4a9d8a8ace7a4a39" /></Relationships>
</file>

<file path=ppt/notesSlides/_rels/notesSlide4.xml.rels>&#65279;<?xml version="1.0" encoding="utf-8"?><Relationships xmlns="http://schemas.openxmlformats.org/package/2006/relationships"><Relationship Type="http://schemas.openxmlformats.org/officeDocument/2006/relationships/slide" Target="/ppt/slides/slide4.xml" Id="R5214fadf40db41b6" /><Relationship Type="http://schemas.openxmlformats.org/officeDocument/2006/relationships/notesMaster" Target="/ppt/notesMasters/notesMaster1.xml" Id="Reb6328bc01b642da" /></Relationships>
</file>

<file path=ppt/notesSlides/_rels/notesSlide5.xml.rels>&#65279;<?xml version="1.0" encoding="utf-8"?><Relationships xmlns="http://schemas.openxmlformats.org/package/2006/relationships"><Relationship Type="http://schemas.openxmlformats.org/officeDocument/2006/relationships/slide" Target="/ppt/slides/slide5.xml" Id="R66cc275b1e004528" /><Relationship Type="http://schemas.openxmlformats.org/officeDocument/2006/relationships/notesMaster" Target="/ppt/notesMasters/notesMaster1.xml" Id="R49123772e3824b73" /></Relationships>
</file>

<file path=ppt/notesSlides/_rels/notesSlide6.xml.rels>&#65279;<?xml version="1.0" encoding="utf-8"?><Relationships xmlns="http://schemas.openxmlformats.org/package/2006/relationships"><Relationship Type="http://schemas.openxmlformats.org/officeDocument/2006/relationships/slide" Target="/ppt/slides/slide6.xml" Id="R4fc289db3012435f" /><Relationship Type="http://schemas.openxmlformats.org/officeDocument/2006/relationships/notesMaster" Target="/ppt/notesMasters/notesMaster1.xml" Id="R92a8e1f45e6a4824" /></Relationships>
</file>

<file path=ppt/notesSlides/_rels/notesSlide7.xml.rels>&#65279;<?xml version="1.0" encoding="utf-8"?><Relationships xmlns="http://schemas.openxmlformats.org/package/2006/relationships"><Relationship Type="http://schemas.openxmlformats.org/officeDocument/2006/relationships/slide" Target="/ppt/slides/slide7.xml" Id="R1be9788175614256" /><Relationship Type="http://schemas.openxmlformats.org/officeDocument/2006/relationships/notesMaster" Target="/ppt/notesMasters/notesMaster1.xml" Id="R9911a9d82d784b1a" /></Relationships>
</file>

<file path=ppt/notesSlides/_rels/notesSlide8.xml.rels>&#65279;<?xml version="1.0" encoding="utf-8"?><Relationships xmlns="http://schemas.openxmlformats.org/package/2006/relationships"><Relationship Type="http://schemas.openxmlformats.org/officeDocument/2006/relationships/slide" Target="/ppt/slides/slide8.xml" Id="R410525b73c6c4f07" /><Relationship Type="http://schemas.openxmlformats.org/officeDocument/2006/relationships/notesMaster" Target="/ppt/notesMasters/notesMaster1.xml" Id="R9ec6a611df9d4731" /></Relationships>
</file>

<file path=ppt/notesSlides/_rels/notesSlide9.xml.rels>&#65279;<?xml version="1.0" encoding="utf-8"?><Relationships xmlns="http://schemas.openxmlformats.org/package/2006/relationships"><Relationship Type="http://schemas.openxmlformats.org/officeDocument/2006/relationships/slide" Target="/ppt/slides/slide9.xml" Id="R2c3815880266473b" /><Relationship Type="http://schemas.openxmlformats.org/officeDocument/2006/relationships/notesMaster" Target="/ppt/notesMasters/notesMaster1.xml" Id="R6793aa8c86114ce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2f7c72a76b646da" /><Relationship Type="http://schemas.openxmlformats.org/officeDocument/2006/relationships/notesMaster" Target="/ppt/notesMasters/notesMaster1.xml" Id="R47c718cc3a484c6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16dd79be7cb49cd" /><Relationship Type="http://schemas.openxmlformats.org/officeDocument/2006/relationships/notesMaster" Target="/ppt/notesMasters/notesMaster1.xml" Id="R96ce76e873ce440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a76a146ab3f4855" /><Relationship Type="http://schemas.openxmlformats.org/officeDocument/2006/relationships/notesMaster" Target="/ppt/notesMasters/notesMaster1.xml" Id="R61ad9b1c44144a1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4fe32f607524fce" /><Relationship Type="http://schemas.openxmlformats.org/officeDocument/2006/relationships/notesMaster" Target="/ppt/notesMasters/notesMaster1.xml" Id="R881628e56f3f4c0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cc3d956f9a64f25" /><Relationship Type="http://schemas.openxmlformats.org/officeDocument/2006/relationships/notesMaster" Target="/ppt/notesMasters/notesMaster1.xml" Id="Raaaff268e1e74d4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105240df30446d2" /><Relationship Type="http://schemas.openxmlformats.org/officeDocument/2006/relationships/notesMaster" Target="/ppt/notesMasters/notesMaster1.xml" Id="R1bfabac426f14ec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1cc8ca00726461d" /><Relationship Type="http://schemas.openxmlformats.org/officeDocument/2006/relationships/notesMaster" Target="/ppt/notesMasters/notesMaster1.xml" Id="Rf6532c9f58f940a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b6834a49a4c41ab" /><Relationship Type="http://schemas.openxmlformats.org/officeDocument/2006/relationships/notesMaster" Target="/ppt/notesMasters/notesMaster1.xml" Id="R581383a352004f4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ebbef628b1d4f01" /><Relationship Type="http://schemas.openxmlformats.org/officeDocument/2006/relationships/notesMaster" Target="/ppt/notesMasters/notesMaster1.xml" Id="Raa3e92d08f9c49d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2c7ee39678947cd" /><Relationship Type="http://schemas.openxmlformats.org/officeDocument/2006/relationships/notesMaster" Target="/ppt/notesMasters/notesMaster1.xml" Id="Rf3ef7426341642c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3e58656d3fd4dc3" /><Relationship Type="http://schemas.openxmlformats.org/officeDocument/2006/relationships/notesMaster" Target="/ppt/notesMasters/notesMaster1.xml" Id="Rfac5e726a507402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783ddfc300545f8" /><Relationship Type="http://schemas.openxmlformats.org/officeDocument/2006/relationships/notesMaster" Target="/ppt/notesMasters/notesMaster1.xml" Id="R7609e925246346a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9a97ce6e8fc4dd1" /><Relationship Type="http://schemas.openxmlformats.org/officeDocument/2006/relationships/notesMaster" Target="/ppt/notesMasters/notesMaster1.xml" Id="R90ed10ed084646d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6f01270793d4f6a" /><Relationship Type="http://schemas.openxmlformats.org/officeDocument/2006/relationships/notesMaster" Target="/ppt/notesMasters/notesMaster1.xml" Id="Reaad5180ea4741f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80e1bdc5d634f6b" /><Relationship Type="http://schemas.openxmlformats.org/officeDocument/2006/relationships/notesMaster" Target="/ppt/notesMasters/notesMaster1.xml" Id="R239f2b758b2a4b8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36c126eff794e56" /><Relationship Type="http://schemas.openxmlformats.org/officeDocument/2006/relationships/notesMaster" Target="/ppt/notesMasters/notesMaster1.xml" Id="R444dd649c7264fb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12da374dafe4f8c" /><Relationship Type="http://schemas.openxmlformats.org/officeDocument/2006/relationships/notesMaster" Target="/ppt/notesMasters/notesMaster1.xml" Id="Ref0126659d394a2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7674a8d23e14444" /><Relationship Type="http://schemas.openxmlformats.org/officeDocument/2006/relationships/notesMaster" Target="/ppt/notesMasters/notesMaster1.xml" Id="R36249417030e4c5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a11a9bd445254224" /><Relationship Type="http://schemas.openxmlformats.org/officeDocument/2006/relationships/notesMaster" Target="/ppt/notesMasters/notesMaster1.xml" Id="R9e98aa12f71f419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516a93954294aa3" /><Relationship Type="http://schemas.openxmlformats.org/officeDocument/2006/relationships/notesMaster" Target="/ppt/notesMasters/notesMaster1.xml" Id="Rc9ef557677e8483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8458be6e2cd44478" /><Relationship Type="http://schemas.openxmlformats.org/officeDocument/2006/relationships/notesMaster" Target="/ppt/notesMasters/notesMaster1.xml" Id="Rf34830794d384766"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4ea6c89888844878" /><Relationship Type="http://schemas.openxmlformats.org/officeDocument/2006/relationships/notesMaster" Target="/ppt/notesMasters/notesMaster1.xml" Id="Rba51e4d85a10470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Char char=" "/>
            </a:pPr>
            <a:r>
              <a:t>This portfolio presents an independent, AI-assisted engineering project built from public RxDx website content. The original assignment was to develop a RAG-based Q&amp;A bot for RxDx. The main deliverable is a deployed question-answering application that retrieves evidence before generating a response. An additional Care Navigator demonstrates structured tool use. This is a working demonstration, not a client endorsement, a medical device, or an appointment booking integration. The deck explains the implementation and the technical understanding demonstrated by the project, without claiming a professional history or business outcomes that have not been verified.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indent="0" algn="l">
              <a:spcBef>
                <a:spcPts val="0"/>
              </a:spcBef>
              <a:spcAft>
                <a:spcPts val="0"/>
              </a:spcAft>
              <a:buChar char=" "/>
            </a:pPr>
            <a:r>
              <a:t>The RAG requirement determines the primary architecture: a user question must retrieve source material and provide that material to the language model. Prompting a model with clinic instructions alone would not satisfy the assignment. I frame success as observable behavior: the bot searches the actual corpus, answers using that evidence, links to sources, and declines to invent missing details. The Care Navigator is an extension rather than a replacement for the RAG deliverable. These success criteria also translate into client acceptance checks for similar freelance 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indent="0" algn="l">
              <a:spcBef>
                <a:spcPts val="0"/>
              </a:spcBef>
              <a:spcAft>
                <a:spcPts val="0"/>
              </a:spcAft>
              <a:buChar char=" "/>
            </a:pPr>
            <a:r>
              <a:t>The project addresses information discovery rather than diagnosis. A visitor may know a doctor name, use a colloquial phrase such as skin doctor, or ask about a service. Those are different retrieval demands. A generic chatbot can produce plausible answers without evidence; a website search can return pages without synthesizing them. This implementation combines retrieval with generation so the interface can provide a concise answer grounded in public content. No user research or conversion study was conducted, so these are problem hypotheses and engineering motivations, not measured commercial outcomes.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indent="0" algn="l">
              <a:spcBef>
                <a:spcPts val="0"/>
              </a:spcBef>
              <a:spcAft>
                <a:spcPts val="0"/>
              </a:spcAft>
              <a:buChar char=" "/>
            </a:pPr>
            <a:r>
              <a:t>The public demo is available at https://rxdxbot.vercel.app. Ask RxDx is the original RAG product: it retrieves text and generates cited answers. Care Navigator is a separate mode that uses deterministic tools over a normalized doctor directory. The web app shares data and request handling across both. Generation in the deployed version uses Amazon Nova Lite through the Bedrock Converse API. The implementation retains Anthropic API and local CLI adapters, but they are not the deployed inference path. Both products are demonstrations built from a static public snapshot.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indent="0" algn="l">
              <a:spcBef>
                <a:spcPts val="0"/>
              </a:spcBef>
              <a:spcAft>
                <a:spcPts val="0"/>
              </a:spcAft>
              <a:buChar char=" "/>
            </a:pPr>
            <a:r>
              <a:t>These capabilities are tied to inspectable project evidence rather than an invented résumé. Chunking and retrieval live in rag-qna/rxdx_qna; normalization and tools live in care-navigator/navigator; deployment lives in app.py and vercel.json. OIDC integration is implemented in the Bedrock adapters. The tests verify behavior at meaningful boundaries, and live endpoint checks confirm the deployed application works. This was AI-assisted development: AI tools supported implementation and review, while the portfolio explains the requirements, design choices, constraints and verification needed to responsibly deliver the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Char char=" "/>
            </a:pPr>
            <a:r>
              <a:t>The shared data/rxdx.json contains 343 records: 254 doctor records, 14 branch archives, 49 speciality archives and 26 general pages. The snapshot is dated 26 August 2026. Both applications use the same source so they do not maintain contradictory copies of clinic information. The RAG pipeline produces 427 chunks. The doctor count is the size of the source snapshot, not the number of verified practicing doctors today. Branch and speciality archives are content categories in the scrape. All data counts were checked directly against the repository on 13 October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indent="0" algn="l">
              <a:spcBef>
                <a:spcPts val="0"/>
              </a:spcBef>
              <a:spcAft>
                <a:spcPts val="0"/>
              </a:spcAft>
              <a:buChar char=" "/>
            </a:pPr>
            <a:r>
              <a:t>Public WordPress content is not a clean database. The directory normalizes branch labels through explicit matchers, expands day ranges, and compares speciality word roots rather than substrings. This avoids errors such as finding ENT inside appointment. The current implementation flags 21 profiles whose names disagree with their URLs; it reconstructs a name from the URL slug and marks the result for clinic confirmation. That is a repair heuristic, not independent identity verification. It also removes suspect title and overview text. Twelve doctor records have no mapped branch. Reliable AI starts with acknowledging imperfect source data.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indent="0" algn="l">
              <a:spcBef>
                <a:spcPts val="0"/>
              </a:spcBef>
              <a:spcAft>
                <a:spcPts val="0"/>
              </a:spcAft>
              <a:buChar char=" "/>
            </a:pPr>
            <a:r>
              <a:t>Chunk boundaries should follow the information a question needs. A doctor question commonly needs the profile and schedule together, so the implementation makes one doctor chunk instead of splitting them arbitrarily. Long service pages are split into windows of approximately 1,200 characters with two lines of overlap to reduce heading/context separation. Boilerplate detection counts repeated lines across records and removes lines occurring in at least ten records. Contact details are retained once in a synthesized contact chunk. This yields 427 chunks with stable IDs and source URLs. The threshold and window sizes are deliberate heuristics that should be reevaluated on a different corpus.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indent="0" algn="l">
              <a:spcBef>
                <a:spcPts val="0"/>
              </a:spcBef>
              <a:spcAft>
                <a:spcPts val="0"/>
              </a:spcAft>
              <a:buChar char=" "/>
            </a:pPr>
            <a:r>
              <a:t>The RAG path consists of ingestion, preparation, indexing, retrieval, context construction, generation and citation rendering. The user question is sent to BM25 and dense search. Each retrieves a ranked candidate list; reciprocal-rank fusion combines the lists. The top eight chunks become numbered passages in the Bedrock prompt, including titles, text and URLs. Nova Lite generates an answer under rules that restrict it to the supplied evidence. The application validates the numbered source markers and returns text plus a separate sources array. No model fine-tuning is required for this flow. Source: rag-qna/rxdx_qna/chunking.py, index.py, answer.py and web/core.py.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indent="0" algn="l">
              <a:spcBef>
                <a:spcPts val="0"/>
              </a:spcBef>
              <a:spcAft>
                <a:spcPts val="0"/>
              </a:spcAft>
              <a:buChar char=" "/>
            </a:pPr>
            <a:r>
              <a:t>BM25 is a lexical ranking method: shared words matter. Dense retrieval embeds the query and passages into a vector space where related meanings can be close even without identical words. The corpus needs both because proper names and everyday medical vocabulary behave differently. The implementation repeats titles in BM25 input to increase the weight of a name match. Dense queries use the model-specific instruction prefix. Combining the methods avoids relying entirely on either lexical overlap or semantic similarity. It does not eliminate every retrieval error; evaluation is necessary to see whether the combination helps on the actual question set.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indent="0" algn="l">
              <a:spcBef>
                <a:spcPts val="0"/>
              </a:spcBef>
              <a:spcAft>
                <a:spcPts val="0"/>
              </a:spcAft>
              <a:buChar char=" "/>
            </a:pPr>
            <a:r>
              <a:t>The implemented reciprocal-rank fusion uses RRF_K = 60 and zero-based rank in each list, so the contribution is 1/(60 + rank + 1). A chunk near the top of both lists receives contributions from both. Candidate depth defaults to 50, and the Q&amp;A bot requests eight final hits. This is useful when raw BM25 scores and cosine similarity values are not directly comparable. The result is a ranking, not a probability that an answer is correct. On another dataset, I would compare retrieval baselines and tune chunking, depth or reranking rather than assume these constants are universally optimal.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indent="0" algn="l">
              <a:spcBef>
                <a:spcPts val="0"/>
              </a:spcBef>
              <a:spcAft>
                <a:spcPts val="0"/>
              </a:spcAft>
              <a:buChar char=" "/>
            </a:pPr>
            <a:r>
              <a:t>A vector database is not a requirement for RAG. At this corpus size, a normalized NumPy matrix provides straightforward exhaustive similarity search. The prebuilt index is committed so the server does not regenerate document embeddings at runtime. The query embedding model still initializes on first use and downloads into a writable cache when needed. This choice reduces operational complexity for a public demo. For large corpora, frequent updates, metadata filtering or tenant-specific permissions, I would evaluate a vector store and incremental indexing. I do not claim a measured production latency or throughput advantage from this implementation.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indent="0" algn="l">
              <a:spcBef>
                <a:spcPts val="0"/>
              </a:spcBef>
              <a:spcAft>
                <a:spcPts val="0"/>
              </a:spcAft>
              <a:buChar char=" "/>
            </a:pPr>
            <a:r>
              <a:t>The Bedrock backend uses numbered passages and validates the model-written citation markers against the retrieved hits. This is different from the retained Anthropic adapter, which can use API-native citations. The deck must not conflate those mechanisms. The system prompt asks for source-grounded answers, no diagnosis or treatment recommendation, and a clinic contact fallback when evidence is missing. Validating a marker proves that it refers to a retrieved source; it does not automatically verify that every nearby sentence is entailed by that source. Human or automated factuality evaluation is a logical next step beyond the current implementation.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indent="0" algn="l">
              <a:spcBef>
                <a:spcPts val="0"/>
              </a:spcBef>
              <a:spcAft>
                <a:spcPts val="0"/>
              </a:spcAft>
              <a:buChar char=" "/>
            </a:pPr>
            <a:r>
              <a:t>Vercel can route consecutive requests to different instances, so conversation continuity cannot rely on one process retaining state. The browser sends recent history with each request. The shared core keeps at most six messages, accepts only user and assistant roles, and limits historical text length. For Q&amp;A, paired turns populate the Bedrock bot history. The last user question is combined with the new question for retrieval, which helps phrases such as which day refer back to the previous subject. Navigator history is converted to Bedrock text-content blocks. This supports continuity without a server-side conversation database, but client-supplied history is still untrusted input.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Char char=" "/>
            </a:pPr>
            <a:r>
              <a:t>Fresh evaluation on 13 October 2026 used the repository’s 30-question retrieval set. Hybrid search achieved hit@1 = 0.833, hit@3 = 0.933, hit@8 = 1.000 and MRR = 0.889. Hit@k measures whether at least one expected chunk appears among the first k retrieved results. MRR averages the reciprocal rank of the first expected hit. This is a small curated evaluation covering named doctors, lay terms, branches, services and policies. These metrics measure retrieval, not end-to-end factual answer accuracy, clinical safety, conversion rate, or broad real-world coverage. Source: rag-qna/eval/retrieval.jsonl and eval/run_retrieval.py.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indent="0" algn="l">
              <a:spcBef>
                <a:spcPts val="0"/>
              </a:spcBef>
              <a:spcAft>
                <a:spcPts val="0"/>
              </a:spcAft>
              <a:buChar char=" "/>
            </a:pPr>
            <a:r>
              <a:t>The full test suite passed with 88 tests. Verification used pytest with importlib import mode across root, rag-qna and care-navigator test directories, avoiding duplicate test module names. Retrieval tests download and exercise the embedding model. Hosted adapter tests verify that Bedrock works without an Anthropic key, preserves conversation history, returns citations and hides upstream account details in errors. Secret scanners check for credential-like content. Most generation tests replace external inference with scripted clients, so they establish the application contract rather than Nova Lite’s behavior on every possible question. Live endpoint checks complement these tests.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indent="0" algn="l">
              <a:spcBef>
                <a:spcPts val="0"/>
              </a:spcBef>
              <a:spcAft>
                <a:spcPts val="0"/>
              </a:spcAft>
              <a:buChar char=" "/>
            </a:pPr>
            <a:r>
              <a:t>This is an actual deployed Q&amp;A response observed during verification, not a mock screen or invented testimonial. The bot gave a clinic contact fallback rather than fabricating an exact address that was absent from the source snapshot. The full response also said the clinic is in Bengaluru and returned the about-us page as source [1]. This demonstrates graceful handling of incomplete evidence. It is only one live check, not proof that all questions will be answered correctly. A practical client demonstration should include both answerable questions and intentionally missing facts. Endpoint: POST /api/qna on https://rxdxbot.vercel.app.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indent="0" algn="l">
              <a:spcBef>
                <a:spcPts val="0"/>
              </a:spcBef>
              <a:spcAft>
                <a:spcPts val="0"/>
              </a:spcAft>
              <a:buChar char=" "/>
            </a:pPr>
            <a:r>
              <a:t>The hosted FastAPI application exposes GET /, GET /health, POST /api/qna and POST /api/nav. The shared core loads the page, cleans history and chooses the bot adapter. Vercel handles the Python function deployment. AWS Bedrock supplies generation through the Converse API with the configured us.amazon.nova-lite-v1:0 profile in us-east-1. Retrieval and deterministic directory tools remain in application code. Health can exercise retrieval and tools without a model call. Source: app.py, web/core.py, requirements.txt, vercel.json and both Bedrock modules. This diagram summarizes the deployed path rather than every optional local backend.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indent="0" algn="l">
              <a:spcBef>
                <a:spcPts val="0"/>
              </a:spcBef>
              <a:spcAft>
                <a:spcPts val="0"/>
              </a:spcAft>
              <a:buChar char=" "/>
            </a:pPr>
            <a:r>
              <a:t>The request carries Vercel’s OIDC token in x-vercel-oidc-token. The Bedrock client calls AssumeRoleWithWebIdentity using the configured role ARN, then creates a Bedrock runtime client with the returned credentials. Credentials are refreshed with an expiry margin. The deployed IAM trust policy matches the production subject and team audience exactly, and its permission policy permits bedrock:InvokeModel only for the Nova Lite inference profile and model. Cross-region model resources are permitted for the profile, but other models are not. AWS account IDs, role IDs and authentication tokens are omitted from this public portfolio. Reference: https://vercel.com/docs/oidc/aws.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indent="0" algn="l">
              <a:spcBef>
                <a:spcPts val="0"/>
              </a:spcBef>
              <a:spcAft>
                <a:spcPts val="0"/>
              </a:spcAft>
              <a:buChar char=" "/>
            </a:pPr>
            <a:r>
              <a:t>The setup responds to a strict no-out-of-pocket AWS preference. The account was verified to be on the active Free plan and was not upgraded. Bedrock inference consumes eligible credits; it is not unlimited free inference. AWS says the Free plan ends when credits are exhausted or the plan expires, subject to its terms. Application limits are best-effort per process and do not provide a global cost ceiling across instances. The navigator is capped at eight model calls per turn and outputs have token limits. The portfolio intentionally omits personal credit balances. For client production, cost estimates, durable quotas and billing ownership would be agreed before rollout. References: https://aws.amazon.com/free/ and https://aws.amazon.com/bedrock/pricing/.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indent="0" algn="l">
              <a:spcBef>
                <a:spcPts val="0"/>
              </a:spcBef>
              <a:spcAft>
                <a:spcPts val="0"/>
              </a:spcAft>
              <a:buChar char=" "/>
            </a:pPr>
            <a:r>
              <a:t>This is the conceptual delivery sequence, not a claim that each phase took a specified amount of time. The repository already contained the RAG and navigator foundations when the final hosting work began. AI tools assisted inspection, implementation and review. The final deployment work connected the hosted routes to existing Bedrock adapters, added boto3 to hosted dependencies, configured the restricted OIDC role, set the model/environment configuration, and verified the published endpoints. An honest portfolio should distinguish technical ownership and understanding from a claim that every line was written manually from scratch. The project is a concrete example of delivering and explaining an AI application.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indent="0" algn="l">
              <a:spcBef>
                <a:spcPts val="0"/>
              </a:spcBef>
              <a:spcAft>
                <a:spcPts val="0"/>
              </a:spcAft>
              <a:buChar char=" "/>
            </a:pPr>
            <a:r>
              <a:t>Three actual categories of build problem are instructive. First, the source has duplicated chrome and inconsistent doctor identities; content preparation is essential. Second, serverless filesystems and instance reuse differ from a local demo. The hosted app routes Hugging Face and fastembed caches to /tmp and reconstructs conversation state on every request. Third, a combined pytest run initially hit duplicate test module names and a model download failed without network access. Importlib mode and an authorized network rerun produced a clean 88-test result. AWS CLI credentials had expired and were reauthenticated before deployment configuration. These are observed constraints, not claims of having eliminated every operational risk.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indent="0" algn="l">
              <a:spcBef>
                <a:spcPts val="0"/>
              </a:spcBef>
              <a:spcAft>
                <a:spcPts val="0"/>
              </a:spcAft>
              <a:buChar char=" "/>
            </a:pPr>
            <a:r>
              <a:t>The Care Navigator extension showcases knowing when RAG is not the right mechanism for the entire task. A multi-constraint doctor search requires all requested fields to agree on the matching record and sitting. Deterministic filtering is more suitable than selecting a semantically similar passage and expecting the model to do every comparison correctly. The model maps a user’s wording to a speciality, selects tools, handles empty matches and explains options. The tools provide the facts. This does not authorize medical diagnosis, certify availability today, or reserve an appointment. The source is still a static public snapshot.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indent="0" algn="l">
              <a:spcBef>
                <a:spcPts val="0"/>
              </a:spcBef>
              <a:spcAft>
                <a:spcPts val="0"/>
              </a:spcAft>
              <a:buChar char=" "/>
            </a:pPr>
            <a:r>
              <a:t>The Bedrock agent uses native tool-use blocks in the Converse API. When the model requests tools, the application executes them, appends tool results and continues until a final response or the step cap. Missing optional arguments receive defaults, and application tools validate supported values. A deterministic keyword emergency screen intercepts red flags such as chest pain before model inference; this protection is implemented in the navigator, not as a universal clinical classifier across both modes. Booking requests are WhatsApp-ready drafts. Nothing is sent or booked. Review links are Google/Practo search links, not fetched ratings. Sources: navigator/agent.py, tools.py and safety.py.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indent="0" algn="l">
              <a:spcBef>
                <a:spcPts val="0"/>
              </a:spcBef>
              <a:spcAft>
                <a:spcPts val="0"/>
              </a:spcAft>
              <a:buChar char=" "/>
            </a:pPr>
            <a:r>
              <a:t>Live verification requested an ENT doctor in Whitefield available on Saturday. The navigator called find_doctors and returned two matches, Dr Leena Balachandar and Dr Santosh Nagalikar, with a verification caveat on the inconsistent source profile. A public follow-up with recent history requested Kannada and returned Dr Santosh Nagalikar with one filtered match. An emergency message about crushing chest pain and breathing difficulty returned the fixed ambulance/emergency-department response with an emergency category and an empty tool_calls array. All endpoint responses were HTTP 200. These are smoke tests of concrete scenarios, not a comprehensive graded scenario evaluation.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indent="0" algn="l">
              <a:spcBef>
                <a:spcPts val="0"/>
              </a:spcBef>
              <a:spcAft>
                <a:spcPts val="0"/>
              </a:spcAft>
              <a:buChar char=" "/>
            </a:pPr>
            <a:r>
              <a:t>This slide articulates the understanding the project demonstrates and provides interview talking points. RAG quality is a pipeline property: dirty content and poor retrieval cannot be fixed merely by changing the generation model. Citations provide inspectable provenance, but they require factuality checks if correctness guarantees matter. Exact filters are appropriate when a question contains multiple structured constraints. Server-side OIDC credentials reduce exposure compared with long-lived keys. Simplicity is a deliberate choice at small corpus size, not a refusal to scale later. The project also demonstrates the value of limiting claims: a deployed demo is evidence of working behavior, not proof of enterprise operational maturity.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indent="0" algn="l">
              <a:spcBef>
                <a:spcPts val="0"/>
              </a:spcBef>
              <a:spcAft>
                <a:spcPts val="0"/>
              </a:spcAft>
              <a:buChar char=" "/>
            </a:pPr>
            <a:r>
              <a:t>These are proposed freelance service offerings supported by this project’s implementation, not a list of completed client engagements. A knowledge-assistant engagement would start with permitted content, target questions and acceptance criteria. A workflow-agent engagement would identify which actions need deterministic validation and which require human approval. A prototype engagement would specify hosting, authentication, inference budget and handoff. I would tailor the architecture to the client’s data scale and security needs. The deck avoids inventing prices, delivery timelines, certifications or customer references. Clients can inspect the working demo and discuss an appropriately scoped next project.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indent="0" algn="l">
              <a:spcBef>
                <a:spcPts val="0"/>
              </a:spcBef>
              <a:spcAft>
                <a:spcPts val="0"/>
              </a:spcAft>
              <a:buChar char=" "/>
            </a:pPr>
            <a:r>
              <a:t>This is a proposed delivery process for future freelance work, not a record of paid engagements already completed. Discovery should clarify who uses the system, what questions it must answer and which sources it is allowed to access. Build work should produce an evaluation set early enough to compare retrieval decisions. Launch should include live checks, credential ownership, budgets, source-refresh responsibilities and handover documentation. Depending on sensitivity, a client may need authentication, tenant access control, audit logs or compliance review before a public release. These requirements belong in the statement of work rather than being implied by a generic chatbot demo.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indent="0" algn="l">
              <a:spcBef>
                <a:spcPts val="0"/>
              </a:spcBef>
              <a:spcAft>
                <a:spcPts val="0"/>
              </a:spcAft>
              <a:buChar char=" "/>
            </a:pPr>
            <a:r>
              <a:t>The public source snapshot dates to 26 August 2026 and schedules should be confirmed with the clinic. Some profile data is missing or inconsistent, and the source does not include exact clinic addresses/opening hours. Emergency keyword matching is a safety backstop in the navigator, not medical triage. Rate limits live in server memory and are not distributed. No end-to-end load test, clinical evaluation or measured business impact is claimed. The right next steps depend on client requirements: incremental source refresh, larger evaluations, request tracing, durable quotas, authorization-aware retrieval and a booking system only through an approved API and workflow.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indent="0" algn="l">
              <a:spcBef>
                <a:spcPts val="0"/>
              </a:spcBef>
              <a:spcAft>
                <a:spcPts val="0"/>
              </a:spcAft>
              <a:buChar char=" "/>
            </a:pPr>
            <a:r>
              <a:t>Evidence was derived from the local project repository and live deployment. The retrieval evaluation was rerun, producing n=30, hit@1=0.83, hit@3=0.93, hit@8=1.00 and MRR=0.889. The full suite produced 88 passing tests. AWS CLI verified the account remained on the Free plan and IAM inspection verified the restricted role permission. External references support Vercel OIDC integration and AWS free-plan/pricing statements: https://vercel.com/docs/oidc/aws, https://aws.amazon.com/free/, https://aws.amazon.com/bedrock/pricing/. RxDx data comes from public https://rxdx.in pages. This independent portfolio is not affiliated with or endorsed by RxDx.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Char char=" "/>
            </a:pPr>
            <a:r>
              <a:t>I can use this project to show prospective clients the difference between a model demonstration and a small application with grounded data, explicit interfaces and verification. The best next conversation is about the client’s users, data sources, intended workflow and acceptance checks. Open https://rxdxbot.vercel.app to explore the original RAG Q&amp;A mode and the additional navigator. Availability depends on the demo’s AWS Free-plan credits and hosting limits, so the demo should be checked before a client presentation. Add a preferred professional contact channel before publishing this deck broadly; none has been invented here.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43e595f2ef34af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43820582b88489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fae5698352a454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7a1fd775dcc84b3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11156115fdc452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8462232326346e4"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0819fa6dcd9e4aac"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964c6228e25f4681"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48ce058730e84916" /><Relationship Type="http://schemas.openxmlformats.org/officeDocument/2006/relationships/image" Target="/ppt/media/image.png" Id="Rf64f8274fb514a70"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ad5165f5b90c4db5" /><Relationship Type="http://schemas.openxmlformats.org/officeDocument/2006/relationships/image" Target="/ppt/media/image2.png" Id="R3be42066308247bf" /></Relationships>
</file>

<file path=ppt/slideLayouts/slideLayout1.xml><?xml version="1.0" encoding="utf-8"?>
<p:sldLayout xmlns:p="http://schemas.openxmlformats.org/presentationml/2006/main" preserve="1" userDrawn="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83004A5-B645-655E-5362-4217D55892E1}"/>
              </a:ext>
            </a:extLst>
          </p:cNvPr>
          <p:cNvSpPr>
            <a:spLocks xmlns:a="http://schemas.openxmlformats.org/drawingml/2006/main" noGrp="1"/>
          </p:cNvSpPr>
          <p:nvPr>
            <p:ph type="ctrTitle" idx="0"/>
          </p:nvPr>
        </p:nvSpPr>
        <p:spPr>
          <a:xfrm xmlns:a="http://schemas.openxmlformats.org/drawingml/2006/main">
            <a:off x="393700" y="1041400"/>
            <a:ext cx="7493000" cy="2491490"/>
          </a:xfrm>
        </p:spPr>
        <p:txBody>
          <a:bodyPr xmlns:a="http://schemas.openxmlformats.org/drawingml/2006/main" anchor="b"/>
          <a:lstStyle xmlns:a="http://schemas.openxmlformats.org/drawingml/2006/main">
            <a:lvl1pPr algn="l">
              <a:buChar char=" "/>
              <a:defRPr sz="6000"/>
            </a:lvl1pPr>
          </a:lstStyle>
          <a:p xmlns:a="http://schemas.openxmlformats.org/drawingml/2006/main">
            <a:pPr>
              <a:buChar char=" "/>
            </a:pPr>
            <a:r>
              <a:t>Click to edit Master title style</a:t>
            </a:r>
          </a:p>
        </p:txBody>
      </p:sp>
      <p:sp>
        <p:nvSpPr>
          <p:cNvPr id="3" name="Subtitle 2">
            <a:extLst xmlns:a="http://schemas.openxmlformats.org/drawingml/2006/main">
              <a:ext uri="{FF2B5EF4-FFF2-40B4-BE49-F238E27FC236}">
                <a16:creationId xmlns:a16="http://schemas.microsoft.com/office/drawing/2014/main" id="{C57031B1-59B2-C235-9FDD-8050418A5FD8}"/>
              </a:ext>
            </a:extLst>
          </p:cNvPr>
          <p:cNvSpPr>
            <a:spLocks xmlns:a="http://schemas.openxmlformats.org/drawingml/2006/main" noGrp="1"/>
          </p:cNvSpPr>
          <p:nvPr>
            <p:ph type="subTitle" idx="1"/>
          </p:nvPr>
        </p:nvSpPr>
        <p:spPr>
          <a:xfrm xmlns:a="http://schemas.openxmlformats.org/drawingml/2006/main">
            <a:off x="393700" y="4356100"/>
            <a:ext cx="5537200" cy="1638300"/>
          </a:xfrm>
        </p:spPr>
        <p:txBody>
          <a:bodyPr xmlns:a="http://schemas.openxmlformats.org/drawingml/2006/main"/>
          <a:lstStyle xmlns:a="http://schemas.openxmlformats.org/drawingml/2006/main">
            <a:lvl1pPr marL="0" indent="0" algn="l">
              <a:buChar char=" "/>
              <a:defRPr sz="2400"/>
            </a:lvl1pPr>
            <a:lvl2pPr marL="457200" indent="0" algn="ctr">
              <a:buChar char=" "/>
              <a:defRPr sz="2000"/>
            </a:lvl2pPr>
            <a:lvl3pPr marL="914400" indent="0" algn="ctr">
              <a:buChar char=" "/>
              <a:defRPr sz="1800"/>
            </a:lvl3pPr>
            <a:lvl4pPr marL="1371600" indent="0" algn="ctr">
              <a:buChar char=" "/>
              <a:defRPr sz="1600"/>
            </a:lvl4pPr>
            <a:lvl5pPr marL="1828800" indent="0" algn="ctr">
              <a:buChar char=" "/>
              <a:defRPr sz="1600"/>
            </a:lvl5pPr>
            <a:lvl6pPr marL="2286000" indent="0" algn="ctr">
              <a:buChar char=" "/>
              <a:defRPr sz="1600"/>
            </a:lvl6pPr>
            <a:lvl7pPr marL="2743200" indent="0" algn="ctr">
              <a:buChar char=" "/>
              <a:defRPr sz="1600"/>
            </a:lvl7pPr>
            <a:lvl8pPr marL="3200400" indent="0" algn="ctr">
              <a:buChar char=" "/>
              <a:defRPr sz="1600"/>
            </a:lvl8pPr>
            <a:lvl9pPr marL="3657600" indent="0" algn="ctr">
              <a:buChar char=" "/>
              <a:defRPr sz="1600"/>
            </a:lvl9pPr>
          </a:lstStyle>
          <a:p xmlns:a="http://schemas.openxmlformats.org/drawingml/2006/main">
            <a:pPr>
              <a:buChar char=" "/>
            </a:pPr>
            <a:r>
              <a:t>Click to edit Master subtitle style</a:t>
            </a:r>
          </a:p>
        </p:txBody>
      </p:sp>
    </p:spTree>
  </p:cSld>
</p:sldLayout>
</file>

<file path=ppt/slideLayouts/slideLayout2.xml><?xml version="1.0" encoding="utf-8"?>
<p:sldLayout xmlns:p="http://schemas.openxmlformats.org/presentationml/2006/main" preserve="1" userDrawn="1">
  <p:cSld name="Title and Content">
    <p:spTree>
      <p:nvGrpSpPr>
        <p:cNvPr id="1" name=""/>
        <p:cNvGrpSpPr/>
        <p:nvPr/>
      </p:nvGrpSpPr>
      <p:grpSpPr>
        <a:xfrm xmlns:a="http://schemas.openxmlformats.org/drawingml/2006/main"/>
      </p:grpSpPr>
      <p:sp>
        <p:nvSpPr>
          <p:cNvPr id="8" name="Text Placeholder 2">
            <a:extLst xmlns:a="http://schemas.openxmlformats.org/drawingml/2006/main">
              <a:ext uri="{FF2B5EF4-FFF2-40B4-BE49-F238E27FC236}">
                <a16:creationId xmlns:a16="http://schemas.microsoft.com/office/drawing/2014/main" id="{5E851FDE-9E0B-568C-1CBA-E72B86CC06ED}"/>
              </a:ext>
            </a:extLst>
          </p:cNvPr>
          <p:cNvSpPr>
            <a:spLocks xmlns:a="http://schemas.openxmlformats.org/drawingml/2006/main" noGrp="1"/>
          </p:cNvSpPr>
          <p:nvPr>
            <p:ph idx="1"/>
          </p:nvPr>
        </p:nvSpPr>
        <p:spPr>
          <a:xfrm xmlns:a="http://schemas.openxmlformats.org/drawingml/2006/main">
            <a:off x="393700" y="2032000"/>
            <a:ext cx="114046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a:buChar char=" "/>
            </a:pPr>
            <a:r>
              <a:t>Click to edit Master text styles</a:t>
            </a:r>
          </a:p>
          <a:p xmlns:a="http://schemas.openxmlformats.org/drawingml/2006/main">
            <a:pPr>
              <a:buChar char=" "/>
            </a:pPr>
            <a:r>
              <a:t>Second level</a:t>
            </a:r>
          </a:p>
          <a:p xmlns:a="http://schemas.openxmlformats.org/drawingml/2006/main">
            <a:pPr>
              <a:buChar char=" "/>
            </a:pPr>
            <a:r>
              <a:t>Third level</a:t>
            </a:r>
          </a:p>
          <a:p xmlns:a="http://schemas.openxmlformats.org/drawingml/2006/main">
            <a:pPr>
              <a:buChar char=" "/>
            </a:pPr>
            <a:r>
              <a:t>Fourth level</a:t>
            </a:r>
          </a:p>
          <a:p xmlns:a="http://schemas.openxmlformats.org/drawingml/2006/main">
            <a:pPr>
              <a:buChar char=" "/>
            </a:pPr>
            <a:r>
              <a:t>Fifth level</a:t>
            </a:r>
          </a:p>
        </p:txBody>
      </p:sp>
      <p:sp>
        <p:nvSpPr>
          <p:cNvPr id="9" name="Footer Placeholder 4">
            <a:extLst xmlns:a="http://schemas.openxmlformats.org/drawingml/2006/main">
              <a:ext uri="{FF2B5EF4-FFF2-40B4-BE49-F238E27FC236}">
                <a16:creationId xmlns:a16="http://schemas.microsoft.com/office/drawing/2014/main" id="{29CCD18F-3BF6-A3EE-DAAE-66BD406D7E8D}"/>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Char char=" "/>
              <a:defRPr sz="1100">
                <a:solidFill>
                  <a:schemeClr val="tx1"/>
                </a:solidFill>
              </a:defRPr>
            </a:lvl1pPr>
          </a:lstStyle>
          <a:p xmlns:a="http://schemas.openxmlformats.org/drawingml/2006/main">
            <a:pPr>
              <a:buChar char=" "/>
            </a:pPr>
          </a:p>
        </p:txBody>
      </p:sp>
      <p:sp>
        <p:nvSpPr>
          <p:cNvPr id="10" name="Slide Number Placeholder 5">
            <a:extLst xmlns:a="http://schemas.openxmlformats.org/drawingml/2006/main">
              <a:ext uri="{FF2B5EF4-FFF2-40B4-BE49-F238E27FC236}">
                <a16:creationId xmlns:a16="http://schemas.microsoft.com/office/drawing/2014/main" id="{5186992D-ADA6-5A23-EBD5-6BEF0A2E61BA}"/>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Char char=" "/>
              <a:defRPr sz="1100">
                <a:solidFill>
                  <a:schemeClr val="tx1"/>
                </a:solidFill>
                <a:latin typeface="+mn-lt"/>
                <a:ea typeface="+mn-lt"/>
                <a:cs typeface="+mn-lt"/>
              </a:defRPr>
            </a:lvl1pPr>
          </a:lstStyle>
          <a:p xmlns:a="http://schemas.openxmlformats.org/drawingml/2006/main">
            <a:pPr>
              <a:buChar char=" "/>
            </a:pPr>
            <a:fld id="{8574A810-7A8E-054F-9F6B-09E9C694ECF9}" type="slidenum">
              <a:t>‹#›</a:t>
            </a:fld>
          </a:p>
        </p:txBody>
      </p:sp>
      <p:sp>
        <p:nvSpPr>
          <p:cNvPr id="2" name="Title Placeholder 1">
            <a:extLst xmlns:a="http://schemas.openxmlformats.org/drawingml/2006/main">
              <a:ext uri="{FF2B5EF4-FFF2-40B4-BE49-F238E27FC236}">
                <a16:creationId xmlns:a16="http://schemas.microsoft.com/office/drawing/2014/main" id="{CDBB333F-FFCF-AA9E-7AC0-64DB02353FBC}"/>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pPr>
              <a:buChar char=" "/>
            </a:pPr>
            <a:r>
              <a:t>Click to edit Master title style</a:t>
            </a:r>
          </a:p>
        </p:txBody>
      </p:sp>
    </p:spTree>
  </p:cSld>
</p:sldLayout>
</file>

<file path=ppt/slideLayouts/slideLayout3.xml><?xml version="1.0" encoding="utf-8"?>
<p:sldLayout xmlns:p="http://schemas.openxmlformats.org/presentationml/2006/main" preserve="1" userDrawn="1">
  <p:cSld name="Two Content">
    <p:spTree>
      <p:nvGrpSpPr>
        <p:cNvPr id="1" name=""/>
        <p:cNvGrpSpPr/>
        <p:nvPr/>
      </p:nvGrpSpPr>
      <p:grpSpPr>
        <a:xfrm xmlns:a="http://schemas.openxmlformats.org/drawingml/2006/main"/>
      </p:grpSpPr>
      <p:sp>
        <p:nvSpPr>
          <p:cNvPr id="9" name="Text Placeholder 2">
            <a:extLst xmlns:a="http://schemas.openxmlformats.org/drawingml/2006/main">
              <a:ext uri="{FF2B5EF4-FFF2-40B4-BE49-F238E27FC236}">
                <a16:creationId xmlns:a16="http://schemas.microsoft.com/office/drawing/2014/main" id="{4DCC3060-FADA-4310-30F9-24EC34B5AA87}"/>
              </a:ext>
            </a:extLst>
          </p:cNvPr>
          <p:cNvSpPr>
            <a:spLocks xmlns:a="http://schemas.openxmlformats.org/drawingml/2006/main" noGrp="1"/>
          </p:cNvSpPr>
          <p:nvPr>
            <p:ph idx="1"/>
          </p:nvPr>
        </p:nvSpPr>
        <p:spPr>
          <a:xfrm xmlns:a="http://schemas.openxmlformats.org/drawingml/2006/main">
            <a:off x="393700" y="2032000"/>
            <a:ext cx="55372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a:buChar char=" "/>
            </a:pPr>
            <a:r>
              <a:t>Click to edit Master text styles</a:t>
            </a:r>
          </a:p>
          <a:p xmlns:a="http://schemas.openxmlformats.org/drawingml/2006/main">
            <a:pPr>
              <a:buChar char=" "/>
            </a:pPr>
            <a:r>
              <a:t>Second level</a:t>
            </a:r>
          </a:p>
          <a:p xmlns:a="http://schemas.openxmlformats.org/drawingml/2006/main">
            <a:pPr>
              <a:buChar char=" "/>
            </a:pPr>
            <a:r>
              <a:t>Third level</a:t>
            </a:r>
          </a:p>
          <a:p xmlns:a="http://schemas.openxmlformats.org/drawingml/2006/main">
            <a:pPr>
              <a:buChar char=" "/>
            </a:pPr>
            <a:r>
              <a:t>Fourth level</a:t>
            </a:r>
          </a:p>
          <a:p xmlns:a="http://schemas.openxmlformats.org/drawingml/2006/main">
            <a:pPr>
              <a:buChar char=" "/>
            </a:pPr>
            <a:r>
              <a:t>Fifth level</a:t>
            </a:r>
          </a:p>
        </p:txBody>
      </p:sp>
      <p:sp>
        <p:nvSpPr>
          <p:cNvPr id="10" name="Footer Placeholder 4">
            <a:extLst xmlns:a="http://schemas.openxmlformats.org/drawingml/2006/main">
              <a:ext uri="{FF2B5EF4-FFF2-40B4-BE49-F238E27FC236}">
                <a16:creationId xmlns:a16="http://schemas.microsoft.com/office/drawing/2014/main" id="{19E7B047-08E6-29C1-F101-C084D555AACC}"/>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Char char=" "/>
              <a:defRPr sz="1100">
                <a:solidFill>
                  <a:schemeClr val="tx1"/>
                </a:solidFill>
              </a:defRPr>
            </a:lvl1pPr>
          </a:lstStyle>
          <a:p xmlns:a="http://schemas.openxmlformats.org/drawingml/2006/main">
            <a:pPr>
              <a:buChar char=" "/>
            </a:pPr>
          </a:p>
        </p:txBody>
      </p:sp>
      <p:sp>
        <p:nvSpPr>
          <p:cNvPr id="11" name="Slide Number Placeholder 5">
            <a:extLst xmlns:a="http://schemas.openxmlformats.org/drawingml/2006/main">
              <a:ext uri="{FF2B5EF4-FFF2-40B4-BE49-F238E27FC236}">
                <a16:creationId xmlns:a16="http://schemas.microsoft.com/office/drawing/2014/main" id="{3DE564C6-8AA0-935D-A919-07AFA15B335B}"/>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Char char=" "/>
              <a:defRPr sz="1100">
                <a:solidFill>
                  <a:schemeClr val="tx1"/>
                </a:solidFill>
                <a:latin typeface="+mn-lt"/>
                <a:ea typeface="+mn-lt"/>
                <a:cs typeface="+mn-lt"/>
              </a:defRPr>
            </a:lvl1pPr>
          </a:lstStyle>
          <a:p xmlns:a="http://schemas.openxmlformats.org/drawingml/2006/main">
            <a:pPr>
              <a:buChar char=" "/>
            </a:pPr>
            <a:fld id="{8574A810-7A8E-054F-9F6B-09E9C694ECF9}" type="slidenum">
              <a:t>‹#›</a:t>
            </a:fld>
          </a:p>
        </p:txBody>
      </p:sp>
      <p:sp>
        <p:nvSpPr>
          <p:cNvPr id="12" name="Text Placeholder 2">
            <a:extLst xmlns:a="http://schemas.openxmlformats.org/drawingml/2006/main">
              <a:ext uri="{FF2B5EF4-FFF2-40B4-BE49-F238E27FC236}">
                <a16:creationId xmlns:a16="http://schemas.microsoft.com/office/drawing/2014/main" id="{4ABE46D3-8F05-1C7F-3EC7-20BFCC76C251}"/>
              </a:ext>
            </a:extLst>
          </p:cNvPr>
          <p:cNvSpPr>
            <a:spLocks xmlns:a="http://schemas.openxmlformats.org/drawingml/2006/main" noGrp="1"/>
          </p:cNvSpPr>
          <p:nvPr>
            <p:ph idx="10"/>
          </p:nvPr>
        </p:nvSpPr>
        <p:spPr>
          <a:xfrm xmlns:a="http://schemas.openxmlformats.org/drawingml/2006/main">
            <a:off x="6256618" y="2032000"/>
            <a:ext cx="55372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a:buChar char=" "/>
            </a:pPr>
            <a:r>
              <a:t>Click to edit Master text styles</a:t>
            </a:r>
          </a:p>
          <a:p xmlns:a="http://schemas.openxmlformats.org/drawingml/2006/main">
            <a:pPr>
              <a:buChar char=" "/>
            </a:pPr>
            <a:r>
              <a:t>Second level</a:t>
            </a:r>
          </a:p>
          <a:p xmlns:a="http://schemas.openxmlformats.org/drawingml/2006/main">
            <a:pPr>
              <a:buChar char=" "/>
            </a:pPr>
            <a:r>
              <a:t>Third level</a:t>
            </a:r>
          </a:p>
          <a:p xmlns:a="http://schemas.openxmlformats.org/drawingml/2006/main">
            <a:pPr>
              <a:buChar char=" "/>
            </a:pPr>
            <a:r>
              <a:t>Fourth level</a:t>
            </a:r>
          </a:p>
          <a:p xmlns:a="http://schemas.openxmlformats.org/drawingml/2006/main">
            <a:pPr>
              <a:buChar char=" "/>
            </a:pPr>
            <a:r>
              <a:t>Fifth level</a:t>
            </a:r>
          </a:p>
        </p:txBody>
      </p:sp>
      <p:sp>
        <p:nvSpPr>
          <p:cNvPr id="2" name="Title Placeholder 1">
            <a:extLst xmlns:a="http://schemas.openxmlformats.org/drawingml/2006/main">
              <a:ext uri="{FF2B5EF4-FFF2-40B4-BE49-F238E27FC236}">
                <a16:creationId xmlns:a16="http://schemas.microsoft.com/office/drawing/2014/main" id="{739D2C21-36BF-25E7-8E97-1D17F313F7AF}"/>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pPr>
              <a:buChar char=" "/>
            </a:pPr>
            <a:r>
              <a:t>Click to edit Master title style</a:t>
            </a:r>
          </a:p>
        </p:txBody>
      </p:sp>
    </p:spTree>
  </p:cSld>
</p:sldLayout>
</file>

<file path=ppt/slideLayouts/slideLayout4.xml><?xml version="1.0" encoding="utf-8"?>
<p:sldLayout xmlns:p="http://schemas.openxmlformats.org/presentationml/2006/main" preserve="1" userDrawn="1">
  <p:cSld name="Three Content">
    <p:spTree>
      <p:nvGrpSpPr>
        <p:cNvPr id="1" name=""/>
        <p:cNvGrpSpPr/>
        <p:nvPr/>
      </p:nvGrpSpPr>
      <p:grpSpPr>
        <a:xfrm xmlns:a="http://schemas.openxmlformats.org/drawingml/2006/main"/>
      </p:grpSpPr>
      <p:sp>
        <p:nvSpPr>
          <p:cNvPr id="11" name="Text Placeholder 2">
            <a:extLst xmlns:a="http://schemas.openxmlformats.org/drawingml/2006/main">
              <a:ext uri="{FF2B5EF4-FFF2-40B4-BE49-F238E27FC236}">
                <a16:creationId xmlns:a16="http://schemas.microsoft.com/office/drawing/2014/main" id="{6F7D12C6-B3BC-2F80-A661-00CC228193B5}"/>
              </a:ext>
            </a:extLst>
          </p:cNvPr>
          <p:cNvSpPr>
            <a:spLocks xmlns:a="http://schemas.openxmlformats.org/drawingml/2006/main" noGrp="1"/>
          </p:cNvSpPr>
          <p:nvPr>
            <p:ph idx="1"/>
          </p:nvPr>
        </p:nvSpPr>
        <p:spPr>
          <a:xfrm xmlns:a="http://schemas.openxmlformats.org/drawingml/2006/main">
            <a:off x="393700" y="2032000"/>
            <a:ext cx="35687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a:buChar char=" "/>
            </a:pPr>
            <a:r>
              <a:t>Click to edit Master text styles</a:t>
            </a:r>
          </a:p>
          <a:p xmlns:a="http://schemas.openxmlformats.org/drawingml/2006/main">
            <a:pPr>
              <a:buChar char=" "/>
            </a:pPr>
            <a:r>
              <a:t>Second level</a:t>
            </a:r>
          </a:p>
          <a:p xmlns:a="http://schemas.openxmlformats.org/drawingml/2006/main">
            <a:pPr>
              <a:buChar char=" "/>
            </a:pPr>
            <a:r>
              <a:t>Third level</a:t>
            </a:r>
          </a:p>
          <a:p xmlns:a="http://schemas.openxmlformats.org/drawingml/2006/main">
            <a:pPr>
              <a:buChar char=" "/>
            </a:pPr>
            <a:r>
              <a:t>Fourth level</a:t>
            </a:r>
          </a:p>
          <a:p xmlns:a="http://schemas.openxmlformats.org/drawingml/2006/main">
            <a:pPr>
              <a:buChar char=" "/>
            </a:pPr>
            <a:r>
              <a:t>Fifth level</a:t>
            </a:r>
          </a:p>
        </p:txBody>
      </p:sp>
      <p:sp>
        <p:nvSpPr>
          <p:cNvPr id="12" name="Footer Placeholder 4">
            <a:extLst xmlns:a="http://schemas.openxmlformats.org/drawingml/2006/main">
              <a:ext uri="{FF2B5EF4-FFF2-40B4-BE49-F238E27FC236}">
                <a16:creationId xmlns:a16="http://schemas.microsoft.com/office/drawing/2014/main" id="{0682803B-B799-370F-B1B9-EB49CCB10A11}"/>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Char char=" "/>
              <a:defRPr sz="1100">
                <a:solidFill>
                  <a:schemeClr val="tx1"/>
                </a:solidFill>
              </a:defRPr>
            </a:lvl1pPr>
          </a:lstStyle>
          <a:p xmlns:a="http://schemas.openxmlformats.org/drawingml/2006/main">
            <a:pPr>
              <a:buChar char=" "/>
            </a:pPr>
          </a:p>
        </p:txBody>
      </p:sp>
      <p:sp>
        <p:nvSpPr>
          <p:cNvPr id="13" name="Slide Number Placeholder 5">
            <a:extLst xmlns:a="http://schemas.openxmlformats.org/drawingml/2006/main">
              <a:ext uri="{FF2B5EF4-FFF2-40B4-BE49-F238E27FC236}">
                <a16:creationId xmlns:a16="http://schemas.microsoft.com/office/drawing/2014/main" id="{AFE26095-B1FD-5C7C-C8D6-78ABF739DCBA}"/>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Char char=" "/>
              <a:defRPr sz="1100">
                <a:solidFill>
                  <a:schemeClr val="tx1"/>
                </a:solidFill>
                <a:latin typeface="+mn-lt"/>
                <a:ea typeface="+mn-lt"/>
                <a:cs typeface="+mn-lt"/>
              </a:defRPr>
            </a:lvl1pPr>
          </a:lstStyle>
          <a:p xmlns:a="http://schemas.openxmlformats.org/drawingml/2006/main">
            <a:pPr>
              <a:buChar char=" "/>
            </a:pPr>
            <a:fld id="{8574A810-7A8E-054F-9F6B-09E9C694ECF9}" type="slidenum">
              <a:t>‹#›</a:t>
            </a:fld>
          </a:p>
        </p:txBody>
      </p:sp>
      <p:sp>
        <p:nvSpPr>
          <p:cNvPr id="14" name="Text Placeholder 2">
            <a:extLst xmlns:a="http://schemas.openxmlformats.org/drawingml/2006/main">
              <a:ext uri="{FF2B5EF4-FFF2-40B4-BE49-F238E27FC236}">
                <a16:creationId xmlns:a16="http://schemas.microsoft.com/office/drawing/2014/main" id="{80E090C5-E6C8-92F2-E8C2-A840B8F1807D}"/>
              </a:ext>
            </a:extLst>
          </p:cNvPr>
          <p:cNvSpPr>
            <a:spLocks xmlns:a="http://schemas.openxmlformats.org/drawingml/2006/main" noGrp="1"/>
          </p:cNvSpPr>
          <p:nvPr>
            <p:ph idx="10"/>
          </p:nvPr>
        </p:nvSpPr>
        <p:spPr>
          <a:xfrm xmlns:a="http://schemas.openxmlformats.org/drawingml/2006/main">
            <a:off x="4318000" y="2032000"/>
            <a:ext cx="35687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a:buChar char=" "/>
            </a:pPr>
            <a:r>
              <a:t>Click to edit Master text styles</a:t>
            </a:r>
          </a:p>
          <a:p xmlns:a="http://schemas.openxmlformats.org/drawingml/2006/main">
            <a:pPr>
              <a:buChar char=" "/>
            </a:pPr>
            <a:r>
              <a:t>Second level</a:t>
            </a:r>
          </a:p>
          <a:p xmlns:a="http://schemas.openxmlformats.org/drawingml/2006/main">
            <a:pPr>
              <a:buChar char=" "/>
            </a:pPr>
            <a:r>
              <a:t>Third level</a:t>
            </a:r>
          </a:p>
          <a:p xmlns:a="http://schemas.openxmlformats.org/drawingml/2006/main">
            <a:pPr>
              <a:buChar char=" "/>
            </a:pPr>
            <a:r>
              <a:t>Fourth level</a:t>
            </a:r>
          </a:p>
          <a:p xmlns:a="http://schemas.openxmlformats.org/drawingml/2006/main">
            <a:pPr>
              <a:buChar char=" "/>
            </a:pPr>
            <a:r>
              <a:t>Fifth level</a:t>
            </a:r>
          </a:p>
        </p:txBody>
      </p:sp>
      <p:sp>
        <p:nvSpPr>
          <p:cNvPr id="15" name="Text Placeholder 2">
            <a:extLst xmlns:a="http://schemas.openxmlformats.org/drawingml/2006/main">
              <a:ext uri="{FF2B5EF4-FFF2-40B4-BE49-F238E27FC236}">
                <a16:creationId xmlns:a16="http://schemas.microsoft.com/office/drawing/2014/main" id="{0C6D2D15-AEC2-9F99-316F-C37AF863965D}"/>
              </a:ext>
            </a:extLst>
          </p:cNvPr>
          <p:cNvSpPr>
            <a:spLocks xmlns:a="http://schemas.openxmlformats.org/drawingml/2006/main" noGrp="1"/>
          </p:cNvSpPr>
          <p:nvPr>
            <p:ph idx="11"/>
          </p:nvPr>
        </p:nvSpPr>
        <p:spPr>
          <a:xfrm xmlns:a="http://schemas.openxmlformats.org/drawingml/2006/main">
            <a:off x="8232273" y="2032000"/>
            <a:ext cx="35687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a:buChar char=" "/>
            </a:pPr>
            <a:r>
              <a:t>Click to edit Master text styles</a:t>
            </a:r>
          </a:p>
          <a:p xmlns:a="http://schemas.openxmlformats.org/drawingml/2006/main">
            <a:pPr>
              <a:buChar char=" "/>
            </a:pPr>
            <a:r>
              <a:t>Second level</a:t>
            </a:r>
          </a:p>
          <a:p xmlns:a="http://schemas.openxmlformats.org/drawingml/2006/main">
            <a:pPr>
              <a:buChar char=" "/>
            </a:pPr>
            <a:r>
              <a:t>Third level</a:t>
            </a:r>
          </a:p>
          <a:p xmlns:a="http://schemas.openxmlformats.org/drawingml/2006/main">
            <a:pPr>
              <a:buChar char=" "/>
            </a:pPr>
            <a:r>
              <a:t>Fourth level</a:t>
            </a:r>
          </a:p>
          <a:p xmlns:a="http://schemas.openxmlformats.org/drawingml/2006/main">
            <a:pPr>
              <a:buChar char=" "/>
            </a:pPr>
            <a:r>
              <a:t>Fifth level</a:t>
            </a:r>
          </a:p>
        </p:txBody>
      </p:sp>
      <p:sp>
        <p:nvSpPr>
          <p:cNvPr id="2" name="Title Placeholder 1">
            <a:extLst xmlns:a="http://schemas.openxmlformats.org/drawingml/2006/main">
              <a:ext uri="{FF2B5EF4-FFF2-40B4-BE49-F238E27FC236}">
                <a16:creationId xmlns:a16="http://schemas.microsoft.com/office/drawing/2014/main" id="{EC59174D-4FF5-0FD8-FE78-F71A39E187AE}"/>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pPr>
              <a:buChar char=" "/>
            </a:pPr>
            <a:r>
              <a:t>Click to edit Master title style</a:t>
            </a:r>
          </a:p>
        </p:txBody>
      </p:sp>
    </p:spTree>
  </p:cSld>
</p:sldLayout>
</file>

<file path=ppt/slideLayouts/slideLayout5.xml><?xml version="1.0" encoding="utf-8"?>
<p:sldLayout xmlns:p="http://schemas.openxmlformats.org/presentationml/2006/main" preserve="1" userDrawn="1">
  <p:cSld name="Four Content">
    <p:spTree>
      <p:nvGrpSpPr>
        <p:cNvPr id="1" name=""/>
        <p:cNvGrpSpPr/>
        <p:nvPr/>
      </p:nvGrpSpPr>
      <p:grpSpPr>
        <a:xfrm xmlns:a="http://schemas.openxmlformats.org/drawingml/2006/main"/>
      </p:grpSpPr>
      <p:sp>
        <p:nvSpPr>
          <p:cNvPr id="11" name="Text Placeholder 2">
            <a:extLst xmlns:a="http://schemas.openxmlformats.org/drawingml/2006/main">
              <a:ext uri="{FF2B5EF4-FFF2-40B4-BE49-F238E27FC236}">
                <a16:creationId xmlns:a16="http://schemas.microsoft.com/office/drawing/2014/main" id="{6F7D12C6-B3BC-2F80-A661-00CC228193B5}"/>
              </a:ext>
            </a:extLst>
          </p:cNvPr>
          <p:cNvSpPr>
            <a:spLocks xmlns:a="http://schemas.openxmlformats.org/drawingml/2006/main" noGrp="1"/>
          </p:cNvSpPr>
          <p:nvPr>
            <p:ph idx="1"/>
          </p:nvPr>
        </p:nvSpPr>
        <p:spPr>
          <a:xfrm xmlns:a="http://schemas.openxmlformats.org/drawingml/2006/main">
            <a:off x="393700" y="4826000"/>
            <a:ext cx="2595934" cy="1168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lvl1pPr>
              <a:buChar char=" "/>
              <a:defRPr sz="1600"/>
            </a:lvl1pPr>
            <a:lvl2pPr>
              <a:buChar char=" "/>
              <a:defRPr sz="1600"/>
            </a:lvl2pPr>
            <a:lvl3pPr>
              <a:buChar char=" "/>
              <a:defRPr sz="1600"/>
            </a:lvl3pPr>
            <a:lvl4pPr>
              <a:buChar char=" "/>
              <a:defRPr sz="1600"/>
            </a:lvl4pPr>
            <a:lvl5pPr>
              <a:buChar char=" "/>
              <a:defRPr sz="1600"/>
            </a:lvl5pPr>
          </a:lstStyle>
          <a:p xmlns:a="http://schemas.openxmlformats.org/drawingml/2006/main">
            <a:pPr>
              <a:buChar char=" "/>
            </a:pPr>
            <a:r>
              <a:t>Click to edit Master</a:t>
            </a:r>
          </a:p>
        </p:txBody>
      </p:sp>
      <p:sp>
        <p:nvSpPr>
          <p:cNvPr id="12" name="Footer Placeholder 4">
            <a:extLst xmlns:a="http://schemas.openxmlformats.org/drawingml/2006/main">
              <a:ext uri="{FF2B5EF4-FFF2-40B4-BE49-F238E27FC236}">
                <a16:creationId xmlns:a16="http://schemas.microsoft.com/office/drawing/2014/main" id="{0682803B-B799-370F-B1B9-EB49CCB10A11}"/>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Char char=" "/>
              <a:defRPr sz="1100">
                <a:solidFill>
                  <a:schemeClr val="tx1"/>
                </a:solidFill>
              </a:defRPr>
            </a:lvl1pPr>
          </a:lstStyle>
          <a:p xmlns:a="http://schemas.openxmlformats.org/drawingml/2006/main">
            <a:pPr>
              <a:buChar char=" "/>
            </a:pPr>
          </a:p>
        </p:txBody>
      </p:sp>
      <p:sp>
        <p:nvSpPr>
          <p:cNvPr id="13" name="Slide Number Placeholder 5">
            <a:extLst xmlns:a="http://schemas.openxmlformats.org/drawingml/2006/main">
              <a:ext uri="{FF2B5EF4-FFF2-40B4-BE49-F238E27FC236}">
                <a16:creationId xmlns:a16="http://schemas.microsoft.com/office/drawing/2014/main" id="{AFE26095-B1FD-5C7C-C8D6-78ABF739DCBA}"/>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Char char=" "/>
              <a:defRPr sz="1100">
                <a:solidFill>
                  <a:schemeClr val="tx1"/>
                </a:solidFill>
                <a:latin typeface="+mn-lt"/>
                <a:ea typeface="+mn-lt"/>
                <a:cs typeface="+mn-lt"/>
              </a:defRPr>
            </a:lvl1pPr>
          </a:lstStyle>
          <a:p xmlns:a="http://schemas.openxmlformats.org/drawingml/2006/main">
            <a:pPr>
              <a:buChar char=" "/>
            </a:pPr>
            <a:fld id="{8574A810-7A8E-054F-9F6B-09E9C694ECF9}" type="slidenum">
              <a:t>‹#›</a:t>
            </a:fld>
          </a:p>
        </p:txBody>
      </p:sp>
      <p:sp>
        <p:nvSpPr>
          <p:cNvPr id="2" name="Title Placeholder 1">
            <a:extLst xmlns:a="http://schemas.openxmlformats.org/drawingml/2006/main">
              <a:ext uri="{FF2B5EF4-FFF2-40B4-BE49-F238E27FC236}">
                <a16:creationId xmlns:a16="http://schemas.microsoft.com/office/drawing/2014/main" id="{EC59174D-4FF5-0FD8-FE78-F71A39E187AE}"/>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pPr>
              <a:buChar char=" "/>
            </a:pPr>
            <a:r>
              <a:t>Click to edit Master title style</a:t>
            </a:r>
          </a:p>
        </p:txBody>
      </p:sp>
      <p:sp>
        <p:nvSpPr>
          <p:cNvPr id="8" name="Text Placeholder 7">
            <a:extLst xmlns:a="http://schemas.openxmlformats.org/drawingml/2006/main">
              <a:ext uri="{FF2B5EF4-FFF2-40B4-BE49-F238E27FC236}">
                <a16:creationId xmlns:a16="http://schemas.microsoft.com/office/drawing/2014/main" id="{4F70A9DA-D783-0627-3166-E13B68C2ADAC}"/>
              </a:ext>
            </a:extLst>
          </p:cNvPr>
          <p:cNvSpPr>
            <a:spLocks xmlns:a="http://schemas.openxmlformats.org/drawingml/2006/main" noGrp="1"/>
          </p:cNvSpPr>
          <p:nvPr>
            <p:ph type="body" idx="12"/>
          </p:nvPr>
        </p:nvSpPr>
        <p:spPr>
          <a:xfrm xmlns:a="http://schemas.openxmlformats.org/drawingml/2006/main">
            <a:off x="3334966" y="4826000"/>
            <a:ext cx="2595934" cy="1168400"/>
          </a:xfrm>
        </p:spPr>
        <p:txBody>
          <a:bodyPr xmlns:a="http://schemas.openxmlformats.org/drawingml/2006/main"/>
          <a:lstStyle xmlns:a="http://schemas.openxmlformats.org/drawingml/2006/main">
            <a:lvl1pPr>
              <a:buChar char=" "/>
              <a:defRPr sz="1800"/>
            </a:lvl1pPr>
            <a:lvl2pPr>
              <a:buChar char=" "/>
              <a:defRPr sz="1800"/>
            </a:lvl2pPr>
            <a:lvl3pPr>
              <a:buChar char=" "/>
              <a:defRPr sz="1800"/>
            </a:lvl3pPr>
            <a:lvl4pPr>
              <a:buChar char=" "/>
              <a:defRPr sz="1800"/>
            </a:lvl4pPr>
            <a:lvl5pPr>
              <a:buChar char=" "/>
              <a:defRPr sz="1800"/>
            </a:lvl5pPr>
          </a:lstStyle>
          <a:p xmlns:a="http://schemas.openxmlformats.org/drawingml/2006/main">
            <a:pPr>
              <a:buChar char=" "/>
            </a:pPr>
            <a:r>
              <a:t>Click to edit Master</a:t>
            </a:r>
          </a:p>
        </p:txBody>
      </p:sp>
      <p:sp>
        <p:nvSpPr>
          <p:cNvPr id="9" name="Text Placeholder 2">
            <a:extLst xmlns:a="http://schemas.openxmlformats.org/drawingml/2006/main">
              <a:ext uri="{FF2B5EF4-FFF2-40B4-BE49-F238E27FC236}">
                <a16:creationId xmlns:a16="http://schemas.microsoft.com/office/drawing/2014/main" id="{75BF2647-8E8C-CAEE-896D-0E1567AF7E99}"/>
              </a:ext>
            </a:extLst>
          </p:cNvPr>
          <p:cNvSpPr>
            <a:spLocks xmlns:a="http://schemas.openxmlformats.org/drawingml/2006/main" noGrp="1"/>
          </p:cNvSpPr>
          <p:nvPr>
            <p:ph idx="13"/>
          </p:nvPr>
        </p:nvSpPr>
        <p:spPr>
          <a:xfrm xmlns:a="http://schemas.openxmlformats.org/drawingml/2006/main">
            <a:off x="6264413" y="4826000"/>
            <a:ext cx="2595934" cy="1168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lvl1pPr>
              <a:buChar char=" "/>
              <a:defRPr sz="1600"/>
            </a:lvl1pPr>
            <a:lvl2pPr>
              <a:buChar char=" "/>
              <a:defRPr sz="1600"/>
            </a:lvl2pPr>
            <a:lvl3pPr>
              <a:buChar char=" "/>
              <a:defRPr sz="1600"/>
            </a:lvl3pPr>
            <a:lvl4pPr>
              <a:buChar char=" "/>
              <a:defRPr sz="1600"/>
            </a:lvl4pPr>
            <a:lvl5pPr>
              <a:buChar char=" "/>
              <a:defRPr sz="1600"/>
            </a:lvl5pPr>
          </a:lstStyle>
          <a:p xmlns:a="http://schemas.openxmlformats.org/drawingml/2006/main">
            <a:pPr>
              <a:buChar char=" "/>
            </a:pPr>
            <a:r>
              <a:t>Click to edit Master</a:t>
            </a:r>
          </a:p>
        </p:txBody>
      </p:sp>
      <p:sp>
        <p:nvSpPr>
          <p:cNvPr id="10" name="Text Placeholder 7">
            <a:extLst xmlns:a="http://schemas.openxmlformats.org/drawingml/2006/main">
              <a:ext uri="{FF2B5EF4-FFF2-40B4-BE49-F238E27FC236}">
                <a16:creationId xmlns:a16="http://schemas.microsoft.com/office/drawing/2014/main" id="{37C6F143-221A-9959-8FBA-B9B1DB6602D0}"/>
              </a:ext>
            </a:extLst>
          </p:cNvPr>
          <p:cNvSpPr>
            <a:spLocks xmlns:a="http://schemas.openxmlformats.org/drawingml/2006/main" noGrp="1"/>
          </p:cNvSpPr>
          <p:nvPr>
            <p:ph type="body" idx="14"/>
          </p:nvPr>
        </p:nvSpPr>
        <p:spPr>
          <a:xfrm xmlns:a="http://schemas.openxmlformats.org/drawingml/2006/main">
            <a:off x="9205679" y="4826000"/>
            <a:ext cx="2595934" cy="1168400"/>
          </a:xfrm>
        </p:spPr>
        <p:txBody>
          <a:bodyPr xmlns:a="http://schemas.openxmlformats.org/drawingml/2006/main"/>
          <a:lstStyle xmlns:a="http://schemas.openxmlformats.org/drawingml/2006/main">
            <a:lvl1pPr>
              <a:buChar char=" "/>
              <a:defRPr sz="1800"/>
            </a:lvl1pPr>
            <a:lvl2pPr>
              <a:buChar char=" "/>
              <a:defRPr sz="1800"/>
            </a:lvl2pPr>
            <a:lvl3pPr>
              <a:buChar char=" "/>
              <a:defRPr sz="1800"/>
            </a:lvl3pPr>
            <a:lvl4pPr>
              <a:buChar char=" "/>
              <a:defRPr sz="1800"/>
            </a:lvl4pPr>
            <a:lvl5pPr>
              <a:buChar char=" "/>
              <a:defRPr sz="1800"/>
            </a:lvl5pPr>
          </a:lstStyle>
          <a:p xmlns:a="http://schemas.openxmlformats.org/drawingml/2006/main">
            <a:pPr>
              <a:buChar char=" "/>
            </a:pPr>
            <a:r>
              <a:t>Click to edit Master</a:t>
            </a:r>
          </a:p>
        </p:txBody>
      </p:sp>
    </p:spTree>
  </p:cSld>
</p:sldLayout>
</file>

<file path=ppt/slideLayouts/slideLayout6.xml><?xml version="1.0" encoding="utf-8"?>
<p:sldLayout xmlns:p="http://schemas.openxmlformats.org/presentationml/2006/main" preserve="1" userDrawn="1">
  <p:cSld name="Title Only">
    <p:spTree>
      <p:nvGrpSpPr>
        <p:cNvPr id="1" name=""/>
        <p:cNvGrpSpPr/>
        <p:nvPr/>
      </p:nvGrpSpPr>
      <p:grpSpPr>
        <a:xfrm xmlns:a="http://schemas.openxmlformats.org/drawingml/2006/main"/>
      </p:grpSpPr>
      <p:sp>
        <p:nvSpPr>
          <p:cNvPr id="8" name="Footer Placeholder 4">
            <a:extLst xmlns:a="http://schemas.openxmlformats.org/drawingml/2006/main">
              <a:ext uri="{FF2B5EF4-FFF2-40B4-BE49-F238E27FC236}">
                <a16:creationId xmlns:a16="http://schemas.microsoft.com/office/drawing/2014/main" id="{DB1182C5-F22B-2641-06DE-4EDACA3C1DDD}"/>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Char char=" "/>
              <a:defRPr sz="1100">
                <a:solidFill>
                  <a:schemeClr val="tx1"/>
                </a:solidFill>
              </a:defRPr>
            </a:lvl1pPr>
          </a:lstStyle>
          <a:p xmlns:a="http://schemas.openxmlformats.org/drawingml/2006/main">
            <a:pPr>
              <a:buChar char=" "/>
            </a:pPr>
          </a:p>
        </p:txBody>
      </p:sp>
      <p:sp>
        <p:nvSpPr>
          <p:cNvPr id="9" name="Slide Number Placeholder 5">
            <a:extLst xmlns:a="http://schemas.openxmlformats.org/drawingml/2006/main">
              <a:ext uri="{FF2B5EF4-FFF2-40B4-BE49-F238E27FC236}">
                <a16:creationId xmlns:a16="http://schemas.microsoft.com/office/drawing/2014/main" id="{F97A4AD5-204B-38FD-4F33-270C2F9F5CC6}"/>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Char char=" "/>
              <a:defRPr sz="1100">
                <a:solidFill>
                  <a:schemeClr val="tx1"/>
                </a:solidFill>
                <a:latin typeface="+mn-lt"/>
                <a:ea typeface="+mn-lt"/>
                <a:cs typeface="+mn-lt"/>
              </a:defRPr>
            </a:lvl1pPr>
          </a:lstStyle>
          <a:p xmlns:a="http://schemas.openxmlformats.org/drawingml/2006/main">
            <a:pPr>
              <a:buChar char=" "/>
            </a:pPr>
            <a:fld id="{8574A810-7A8E-054F-9F6B-09E9C694ECF9}" type="slidenum">
              <a:t>‹#›</a:t>
            </a:fld>
          </a:p>
        </p:txBody>
      </p:sp>
      <p:sp>
        <p:nvSpPr>
          <p:cNvPr id="2" name="Title Placeholder 1">
            <a:extLst xmlns:a="http://schemas.openxmlformats.org/drawingml/2006/main">
              <a:ext uri="{FF2B5EF4-FFF2-40B4-BE49-F238E27FC236}">
                <a16:creationId xmlns:a16="http://schemas.microsoft.com/office/drawing/2014/main" id="{75CF9983-3FD7-FAE4-9F0B-B2CE806D891D}"/>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pPr>
              <a:buChar char=" "/>
            </a:pPr>
            <a:r>
              <a:t>Click to edit Master title style</a:t>
            </a:r>
          </a:p>
        </p:txBody>
      </p:sp>
    </p:spTree>
  </p:cSld>
</p:sldLayout>
</file>

<file path=ppt/slideLayouts/slideLayout7.xml><?xml version="1.0" encoding="utf-8"?>
<p:sldLayout xmlns:p="http://schemas.openxmlformats.org/presentationml/2006/main" preserve="1" userDrawn="1">
  <p:cSld name="Footer Only">
    <p:spTree>
      <p:nvGrpSpPr>
        <p:cNvPr id="1" name=""/>
        <p:cNvGrpSpPr/>
        <p:nvPr/>
      </p:nvGrpSpPr>
      <p:grpSpPr>
        <a:xfrm xmlns:a="http://schemas.openxmlformats.org/drawingml/2006/main"/>
      </p:grpSpPr>
      <p:sp>
        <p:nvSpPr>
          <p:cNvPr id="7" name="Footer Placeholder 4">
            <a:extLst xmlns:a="http://schemas.openxmlformats.org/drawingml/2006/main">
              <a:ext uri="{FF2B5EF4-FFF2-40B4-BE49-F238E27FC236}">
                <a16:creationId xmlns:a16="http://schemas.microsoft.com/office/drawing/2014/main" id="{1012CBCC-C555-8C11-443D-86D6F7A45CF8}"/>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Char char=" "/>
              <a:defRPr sz="1100">
                <a:solidFill>
                  <a:schemeClr val="tx1"/>
                </a:solidFill>
              </a:defRPr>
            </a:lvl1pPr>
          </a:lstStyle>
          <a:p xmlns:a="http://schemas.openxmlformats.org/drawingml/2006/main">
            <a:pPr>
              <a:buChar char=" "/>
            </a:pPr>
          </a:p>
        </p:txBody>
      </p:sp>
      <p:sp>
        <p:nvSpPr>
          <p:cNvPr id="8" name="Slide Number Placeholder 5">
            <a:extLst xmlns:a="http://schemas.openxmlformats.org/drawingml/2006/main">
              <a:ext uri="{FF2B5EF4-FFF2-40B4-BE49-F238E27FC236}">
                <a16:creationId xmlns:a16="http://schemas.microsoft.com/office/drawing/2014/main" id="{B69B260B-B882-BF7F-1BB1-28B9578A25A2}"/>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Char char=" "/>
              <a:defRPr sz="1100">
                <a:solidFill>
                  <a:schemeClr val="tx1"/>
                </a:solidFill>
                <a:latin typeface="+mn-lt"/>
                <a:ea typeface="+mn-lt"/>
                <a:cs typeface="+mn-lt"/>
              </a:defRPr>
            </a:lvl1pPr>
          </a:lstStyle>
          <a:p xmlns:a="http://schemas.openxmlformats.org/drawingml/2006/main">
            <a:pPr>
              <a:buChar char=" "/>
            </a:pPr>
            <a:fld id="{8574A810-7A8E-054F-9F6B-09E9C694ECF9}" type="slidenum">
              <a:t>‹#›</a:t>
            </a:fld>
          </a:p>
        </p:txBody>
      </p:sp>
    </p:spTree>
  </p:cSld>
</p:sldLayout>
</file>

<file path=ppt/slideLayouts/slideLayout8.xml><?xml version="1.0" encoding="utf-8"?>
<p:sldLayout xmlns:p="http://schemas.openxmlformats.org/presentationml/2006/main" preserve="1" userDrawn="1">
  <p:cSld name="Blank">
    <p:spTree>
      <p:nvGrpSpPr>
        <p:cNvPr id="1" name=""/>
        <p:cNvGrpSpPr/>
        <p:nvPr/>
      </p:nvGrpSpPr>
      <p:grpSpPr>
        <a:xfrm xmlns:a="http://schemas.openxmlformats.org/drawingml/2006/main"/>
      </p:grpSpPr>
    </p:spTree>
  </p:cSld>
</p:sldLayout>
</file>

<file path=ppt/slideLayouts/slideLayout9.xml><?xml version="1.0" encoding="utf-8"?>
<p:sldLayout xmlns:p="http://schemas.openxmlformats.org/presentationml/2006/main" preserve="1" userDrawn="1">
  <p:cSld name="36 Field Grid">
    <p:bg>
      <p:bgPr>
        <a:blipFill xmlns:a="http://schemas.openxmlformats.org/drawingml/2006/main" rotWithShape="1">
          <a:blip xmlns:r="http://schemas.openxmlformats.org/officeDocument/2006/relationships" r:embed="Rf64f8274fb514a70">
            <a:lum/>
          </a:blip>
          <a:srcRect l="0" t="0" r="0" b="0"/>
          <a:stretch>
            <a:fillRect l="0" t="0" r="0" b="0"/>
          </a:stretch>
        </a:blipFill>
      </p:bgPr>
    </p:bg>
    <p:spTree>
      <p:nvGrpSpPr>
        <p:cNvPr id="1" name=""/>
        <p:cNvGrpSpPr/>
        <p:nvPr/>
      </p:nvGrpSpPr>
      <p:grpSpPr>
        <a:xfrm xmlns:a="http://schemas.openxmlformats.org/drawingml/2006/main"/>
      </p:grpSpPr>
    </p:spTree>
  </p:cSld>
</p:sldLayout>
</file>

<file path=ppt/slideLayouts/slideLayout10.xml><?xml version="1.0" encoding="utf-8"?>
<p:sldLayout xmlns:p="http://schemas.openxmlformats.org/presentationml/2006/main" preserve="1" userDrawn="1">
  <p:cSld name="48 Field Grid">
    <p:bg>
      <p:bgPr>
        <a:blipFill xmlns:a="http://schemas.openxmlformats.org/drawingml/2006/main" rotWithShape="1">
          <a:blip xmlns:r="http://schemas.openxmlformats.org/officeDocument/2006/relationships" r:embed="R3be42066308247bf">
            <a:lum/>
          </a:blip>
          <a:srcRect l="0" t="0" r="0" b="0"/>
          <a:stretch>
            <a:fillRect l="0" t="0" r="0" b="0"/>
          </a:stretch>
        </a:blip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aa2e6424fab4162" /><Relationship Type="http://schemas.openxmlformats.org/officeDocument/2006/relationships/slideLayout" Target="/ppt/slideLayouts/slideLayout1.xml" Id="R7e57bea47d6c4483" /><Relationship Type="http://schemas.openxmlformats.org/officeDocument/2006/relationships/slideLayout" Target="/ppt/slideLayouts/slideLayout2.xml" Id="R965570078a5c4557" /><Relationship Type="http://schemas.openxmlformats.org/officeDocument/2006/relationships/slideLayout" Target="/ppt/slideLayouts/slideLayout3.xml" Id="Re29a71be5cd3417d" /><Relationship Type="http://schemas.openxmlformats.org/officeDocument/2006/relationships/slideLayout" Target="/ppt/slideLayouts/slideLayout4.xml" Id="R5144038d1d9e4443" /><Relationship Type="http://schemas.openxmlformats.org/officeDocument/2006/relationships/slideLayout" Target="/ppt/slideLayouts/slideLayout5.xml" Id="R2f26bbcd884f41c8" /><Relationship Type="http://schemas.openxmlformats.org/officeDocument/2006/relationships/slideLayout" Target="/ppt/slideLayouts/slideLayout6.xml" Id="Rea5214d91edd41eb" /><Relationship Type="http://schemas.openxmlformats.org/officeDocument/2006/relationships/slideLayout" Target="/ppt/slideLayouts/slideLayout7.xml" Id="Re55602a615ea4ab6" /><Relationship Type="http://schemas.openxmlformats.org/officeDocument/2006/relationships/slideLayout" Target="/ppt/slideLayouts/slideLayout8.xml" Id="R25041c2f824246db" /><Relationship Type="http://schemas.openxmlformats.org/officeDocument/2006/relationships/slideLayout" Target="/ppt/slideLayouts/slideLayout9.xml" Id="Rdd637ea5929c40ff" /><Relationship Type="http://schemas.openxmlformats.org/officeDocument/2006/relationships/slideLayout" Target="/ppt/slideLayouts/slideLayout10.xml" Id="R3da072580f404e4a" /></Relationships>
</file>

<file path=ppt/slideMasters/slideMaster1.xml><?xml version="1.0" encoding="utf-8"?>
<p:sld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Title Placeholder 1">
            <a:extLst xmlns:a="http://schemas.openxmlformats.org/drawingml/2006/main">
              <a:ext uri="{FF2B5EF4-FFF2-40B4-BE49-F238E27FC236}">
                <a16:creationId xmlns:a16="http://schemas.microsoft.com/office/drawing/2014/main" id="{BB87ED2E-D8FF-5C8C-ED50-59BA3091C3E1}"/>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pPr>
              <a:buChar char=" "/>
            </a:pPr>
            <a:r>
              <a:t>Click to edit Master title style</a:t>
            </a:r>
          </a:p>
        </p:txBody>
      </p:sp>
      <p:sp>
        <p:nvSpPr>
          <p:cNvPr id="3" name="Text Placeholder 2">
            <a:extLst xmlns:a="http://schemas.openxmlformats.org/drawingml/2006/main">
              <a:ext uri="{FF2B5EF4-FFF2-40B4-BE49-F238E27FC236}">
                <a16:creationId xmlns:a16="http://schemas.microsoft.com/office/drawing/2014/main" id="{05B0E1CB-6DCA-2E9F-2B74-4309B4084C09}"/>
              </a:ext>
            </a:extLst>
          </p:cNvPr>
          <p:cNvSpPr>
            <a:spLocks xmlns:a="http://schemas.openxmlformats.org/drawingml/2006/main" noGrp="1"/>
          </p:cNvSpPr>
          <p:nvPr>
            <p:ph type="body" idx="1"/>
          </p:nvPr>
        </p:nvSpPr>
        <p:spPr>
          <a:xfrm xmlns:a="http://schemas.openxmlformats.org/drawingml/2006/main">
            <a:off x="393700" y="2032000"/>
            <a:ext cx="114046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a:buChar char=" "/>
            </a:pPr>
            <a:r>
              <a:t>Click to edit Master text styles</a:t>
            </a:r>
          </a:p>
          <a:p xmlns:a="http://schemas.openxmlformats.org/drawingml/2006/main">
            <a:pPr>
              <a:buChar char=" "/>
            </a:pPr>
            <a:r>
              <a:t>Second level</a:t>
            </a:r>
          </a:p>
          <a:p xmlns:a="http://schemas.openxmlformats.org/drawingml/2006/main">
            <a:pPr>
              <a:buChar char=" "/>
            </a:pPr>
            <a:r>
              <a:t>Third level</a:t>
            </a:r>
          </a:p>
          <a:p xmlns:a="http://schemas.openxmlformats.org/drawingml/2006/main">
            <a:pPr>
              <a:buChar char=" "/>
            </a:pPr>
            <a:r>
              <a:t>Fourth level</a:t>
            </a:r>
          </a:p>
          <a:p xmlns:a="http://schemas.openxmlformats.org/drawingml/2006/main">
            <a:pPr>
              <a:buChar char=" "/>
            </a:pPr>
            <a:r>
              <a:t>Fifth level</a:t>
            </a:r>
          </a:p>
        </p:txBody>
      </p:sp>
      <p:sp>
        <p:nvSpPr>
          <p:cNvPr id="5" name="Footer Placeholder 4">
            <a:extLst xmlns:a="http://schemas.openxmlformats.org/drawingml/2006/main">
              <a:ext uri="{FF2B5EF4-FFF2-40B4-BE49-F238E27FC236}">
                <a16:creationId xmlns:a16="http://schemas.microsoft.com/office/drawing/2014/main" id="{3C75650C-2983-5B02-8421-FF1818435433}"/>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Char char=" "/>
              <a:defRPr sz="1100">
                <a:solidFill>
                  <a:schemeClr val="tx1"/>
                </a:solidFill>
              </a:defRPr>
            </a:lvl1pPr>
          </a:lstStyle>
          <a:p xmlns:a="http://schemas.openxmlformats.org/drawingml/2006/main">
            <a:pPr>
              <a:buChar char=" "/>
            </a:pPr>
          </a:p>
        </p:txBody>
      </p:sp>
      <p:sp>
        <p:nvSpPr>
          <p:cNvPr id="6" name="Slide Number Placeholder 5">
            <a:extLst xmlns:a="http://schemas.openxmlformats.org/drawingml/2006/main">
              <a:ext uri="{FF2B5EF4-FFF2-40B4-BE49-F238E27FC236}">
                <a16:creationId xmlns:a16="http://schemas.microsoft.com/office/drawing/2014/main" id="{D872C88C-1AB3-96BA-C9E5-3435A4BD59BB}"/>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Char char=" "/>
              <a:defRPr sz="1100">
                <a:solidFill>
                  <a:schemeClr val="tx1"/>
                </a:solidFill>
                <a:latin typeface="+mn-lt"/>
                <a:ea typeface="+mn-lt"/>
                <a:cs typeface="+mn-lt"/>
              </a:defRPr>
            </a:lvl1pPr>
          </a:lstStyle>
          <a:p xmlns:a="http://schemas.openxmlformats.org/drawingml/2006/main">
            <a:pPr>
              <a:buChar char=" "/>
            </a:pPr>
            <a:fld id="{8574A810-7A8E-054F-9F6B-09E9C694ECF9}" type="slidenum">
              <a:t>‹#›</a:t>
            </a:fld>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e57bea47d6c4483"/>
    <p:sldLayoutId xmlns:r="http://schemas.openxmlformats.org/officeDocument/2006/relationships" id="2147483650" r:id="R965570078a5c4557"/>
    <p:sldLayoutId xmlns:r="http://schemas.openxmlformats.org/officeDocument/2006/relationships" id="2147483651" r:id="Re29a71be5cd3417d"/>
    <p:sldLayoutId xmlns:r="http://schemas.openxmlformats.org/officeDocument/2006/relationships" id="2147483652" r:id="R5144038d1d9e4443"/>
    <p:sldLayoutId xmlns:r="http://schemas.openxmlformats.org/officeDocument/2006/relationships" id="2147483653" r:id="R2f26bbcd884f41c8"/>
    <p:sldLayoutId xmlns:r="http://schemas.openxmlformats.org/officeDocument/2006/relationships" id="2147483654" r:id="Rea5214d91edd41eb"/>
    <p:sldLayoutId xmlns:r="http://schemas.openxmlformats.org/officeDocument/2006/relationships" id="2147483655" r:id="Re55602a615ea4ab6"/>
    <p:sldLayoutId xmlns:r="http://schemas.openxmlformats.org/officeDocument/2006/relationships" id="2147483656" r:id="R25041c2f824246db"/>
    <p:sldLayoutId xmlns:r="http://schemas.openxmlformats.org/officeDocument/2006/relationships" id="2147483657" r:id="Rdd637ea5929c40ff"/>
    <p:sldLayoutId xmlns:r="http://schemas.openxmlformats.org/officeDocument/2006/relationships" id="2147483658" r:id="R3da072580f404e4a"/>
  </p:sldLayoutIdLst>
  <p:hf hdr="0" dt="0"/>
  <p:txStyles>
    <p:titleStyle>
      <a:lvl1pPr xmlns:a="http://schemas.openxmlformats.org/drawingml/2006/main" algn="l">
        <a:lnSpc>
          <a:spcPct val="90000"/>
        </a:lnSpc>
        <a:spcBef>
          <a:spcPts val="0"/>
        </a:spcBef>
        <a:buChar char=" "/>
        <a:defRPr sz="29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
        <a:defRPr sz="24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
        <a:defRPr sz="20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
        <a:defRPr sz="18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
        <a:defRPr sz="1800">
          <a:solidFill>
            <a:schemeClr val="tx1"/>
          </a:solidFill>
          <a:latin typeface="+mn-lt"/>
          <a:ea typeface="+mn-lt"/>
          <a:cs typeface="+mn-lt"/>
        </a:defRPr>
      </a:lvl9pPr>
    </p:bodyStyle>
    <p:otherStyle>
      <a:lvl1pPr xmlns:a="http://schemas.openxmlformats.org/drawingml/2006/main" marL="0" algn="l">
        <a:buChar char=" "/>
        <a:defRPr sz="1800">
          <a:solidFill>
            <a:schemeClr val="tx1"/>
          </a:solidFill>
          <a:latin typeface="+mn-lt"/>
          <a:ea typeface="+mn-lt"/>
          <a:cs typeface="+mn-lt"/>
        </a:defRPr>
      </a:lvl1pPr>
      <a:lvl2pPr xmlns:a="http://schemas.openxmlformats.org/drawingml/2006/main" marL="457200" algn="l">
        <a:buChar char=" "/>
        <a:defRPr sz="1800">
          <a:solidFill>
            <a:schemeClr val="tx1"/>
          </a:solidFill>
          <a:latin typeface="+mn-lt"/>
          <a:ea typeface="+mn-lt"/>
          <a:cs typeface="+mn-lt"/>
        </a:defRPr>
      </a:lvl2pPr>
      <a:lvl3pPr xmlns:a="http://schemas.openxmlformats.org/drawingml/2006/main" marL="914400" algn="l">
        <a:buChar char=" "/>
        <a:defRPr sz="1800">
          <a:solidFill>
            <a:schemeClr val="tx1"/>
          </a:solidFill>
          <a:latin typeface="+mn-lt"/>
          <a:ea typeface="+mn-lt"/>
          <a:cs typeface="+mn-lt"/>
        </a:defRPr>
      </a:lvl3pPr>
      <a:lvl4pPr xmlns:a="http://schemas.openxmlformats.org/drawingml/2006/main" marL="1371600" algn="l">
        <a:buChar char=" "/>
        <a:defRPr sz="1800">
          <a:solidFill>
            <a:schemeClr val="tx1"/>
          </a:solidFill>
          <a:latin typeface="+mn-lt"/>
          <a:ea typeface="+mn-lt"/>
          <a:cs typeface="+mn-lt"/>
        </a:defRPr>
      </a:lvl4pPr>
      <a:lvl5pPr xmlns:a="http://schemas.openxmlformats.org/drawingml/2006/main" marL="1828800" algn="l">
        <a:buChar char=" "/>
        <a:defRPr sz="1800">
          <a:solidFill>
            <a:schemeClr val="tx1"/>
          </a:solidFill>
          <a:latin typeface="+mn-lt"/>
          <a:ea typeface="+mn-lt"/>
          <a:cs typeface="+mn-lt"/>
        </a:defRPr>
      </a:lvl5pPr>
      <a:lvl6pPr xmlns:a="http://schemas.openxmlformats.org/drawingml/2006/main" marL="2286000" algn="l">
        <a:buChar char=" "/>
        <a:defRPr sz="1800">
          <a:solidFill>
            <a:schemeClr val="tx1"/>
          </a:solidFill>
          <a:latin typeface="+mn-lt"/>
          <a:ea typeface="+mn-lt"/>
          <a:cs typeface="+mn-lt"/>
        </a:defRPr>
      </a:lvl6pPr>
      <a:lvl7pPr xmlns:a="http://schemas.openxmlformats.org/drawingml/2006/main" marL="2743200" algn="l">
        <a:buChar char=" "/>
        <a:defRPr sz="1800">
          <a:solidFill>
            <a:schemeClr val="tx1"/>
          </a:solidFill>
          <a:latin typeface="+mn-lt"/>
          <a:ea typeface="+mn-lt"/>
          <a:cs typeface="+mn-lt"/>
        </a:defRPr>
      </a:lvl7pPr>
      <a:lvl8pPr xmlns:a="http://schemas.openxmlformats.org/drawingml/2006/main" marL="3200400" algn="l">
        <a:buChar char=" "/>
        <a:defRPr sz="1800">
          <a:solidFill>
            <a:schemeClr val="tx1"/>
          </a:solidFill>
          <a:latin typeface="+mn-lt"/>
          <a:ea typeface="+mn-lt"/>
          <a:cs typeface="+mn-lt"/>
        </a:defRPr>
      </a:lvl8pPr>
      <a:lvl9pPr xmlns:a="http://schemas.openxmlformats.org/drawingml/2006/main" marL="3657600" algn="l">
        <a:buChar char=" "/>
        <a:defRPr sz="1800">
          <a:solidFill>
            <a:schemeClr val="tx1"/>
          </a:solidFill>
          <a:latin typeface="+mn-lt"/>
          <a:ea typeface="+mn-lt"/>
          <a:cs typeface="+mn-lt"/>
        </a:defRPr>
      </a:lvl9pPr>
    </p:otherStyle>
  </p:txStyles>
  <p:extLst>
    <p:ext uri="{27BBF7A9-308A-43DC-89C8-2F10F3537804}">
      <p15:sldGuideLst xmlns:p15="http://schemas.microsoft.com/office/powerpoint/2012/main">
        <p15:guide id="1" userDrawn="1">
          <p15:clr>
            <a:srgbClr xmlns:a="http://schemas.openxmlformats.org/drawingml/2006/main" val="F26B43"/>
          </p15:clr>
        </p15:guide>
        <p15:guide id="2" pos="7680" userDrawn="1">
          <p15:clr>
            <a:srgbClr xmlns:a="http://schemas.openxmlformats.org/drawingml/2006/main" val="F26B43"/>
          </p15:clr>
        </p15:guide>
        <p15:guide id="3" pos="248" userDrawn="1">
          <p15:clr>
            <a:srgbClr xmlns:a="http://schemas.openxmlformats.org/drawingml/2006/main" val="F26B43"/>
          </p15:clr>
        </p15:guide>
        <p15:guide id="4" pos="1264" userDrawn="1">
          <p15:clr>
            <a:srgbClr xmlns:a="http://schemas.openxmlformats.org/drawingml/2006/main" val="F26B43"/>
          </p15:clr>
        </p15:guide>
        <p15:guide id="5" pos="1480" userDrawn="1">
          <p15:clr>
            <a:srgbClr xmlns:a="http://schemas.openxmlformats.org/drawingml/2006/main" val="F26B43"/>
          </p15:clr>
        </p15:guide>
        <p15:guide id="6" pos="2496" userDrawn="1">
          <p15:clr>
            <a:srgbClr xmlns:a="http://schemas.openxmlformats.org/drawingml/2006/main" val="F26B43"/>
          </p15:clr>
        </p15:guide>
        <p15:guide id="7" pos="2712" userDrawn="1">
          <p15:clr>
            <a:srgbClr xmlns:a="http://schemas.openxmlformats.org/drawingml/2006/main" val="F26B43"/>
          </p15:clr>
        </p15:guide>
        <p15:guide id="8" pos="3736" userDrawn="1">
          <p15:clr>
            <a:srgbClr xmlns:a="http://schemas.openxmlformats.org/drawingml/2006/main" val="F26B43"/>
          </p15:clr>
        </p15:guide>
        <p15:guide id="9" pos="3944" userDrawn="1">
          <p15:clr>
            <a:srgbClr xmlns:a="http://schemas.openxmlformats.org/drawingml/2006/main" val="F26B43"/>
          </p15:clr>
        </p15:guide>
        <p15:guide id="10" pos="4968" userDrawn="1">
          <p15:clr>
            <a:srgbClr xmlns:a="http://schemas.openxmlformats.org/drawingml/2006/main" val="F26B43"/>
          </p15:clr>
        </p15:guide>
        <p15:guide id="11" pos="5184" userDrawn="1">
          <p15:clr>
            <a:srgbClr xmlns:a="http://schemas.openxmlformats.org/drawingml/2006/main" val="F26B43"/>
          </p15:clr>
        </p15:guide>
        <p15:guide id="12" pos="6200" userDrawn="1">
          <p15:clr>
            <a:srgbClr xmlns:a="http://schemas.openxmlformats.org/drawingml/2006/main" val="F26B43"/>
          </p15:clr>
        </p15:guide>
        <p15:guide id="13" pos="6416" userDrawn="1">
          <p15:clr>
            <a:srgbClr xmlns:a="http://schemas.openxmlformats.org/drawingml/2006/main" val="F26B43"/>
          </p15:clr>
        </p15:guide>
        <p15:guide id="14" pos="7432" userDrawn="1">
          <p15:clr>
            <a:srgbClr xmlns:a="http://schemas.openxmlformats.org/drawingml/2006/main" val="F26B43"/>
          </p15:clr>
        </p15:guide>
        <p15:guide id="15" orient="horz" userDrawn="1">
          <p15:clr>
            <a:srgbClr xmlns:a="http://schemas.openxmlformats.org/drawingml/2006/main" val="F26B43"/>
          </p15:clr>
        </p15:guide>
        <p15:guide id="17" orient="horz" pos="248" userDrawn="1">
          <p15:clr>
            <a:srgbClr xmlns:a="http://schemas.openxmlformats.org/drawingml/2006/main" val="F26B43"/>
          </p15:clr>
        </p15:guide>
        <p15:guide id="18" orient="horz" pos="656" userDrawn="1">
          <p15:clr>
            <a:srgbClr xmlns:a="http://schemas.openxmlformats.org/drawingml/2006/main" val="F26B43"/>
          </p15:clr>
        </p15:guide>
        <p15:guide id="19" orient="horz" pos="872" userDrawn="1">
          <p15:clr>
            <a:srgbClr xmlns:a="http://schemas.openxmlformats.org/drawingml/2006/main" val="F26B43"/>
          </p15:clr>
        </p15:guide>
        <p15:guide id="20" orient="horz" pos="1280" userDrawn="1">
          <p15:clr>
            <a:srgbClr xmlns:a="http://schemas.openxmlformats.org/drawingml/2006/main" val="F26B43"/>
          </p15:clr>
        </p15:guide>
        <p15:guide id="21" orient="horz" pos="1496" userDrawn="1">
          <p15:clr>
            <a:srgbClr xmlns:a="http://schemas.openxmlformats.org/drawingml/2006/main" val="F26B43"/>
          </p15:clr>
        </p15:guide>
        <p15:guide id="22" orient="horz" pos="1904" userDrawn="1">
          <p15:clr>
            <a:srgbClr xmlns:a="http://schemas.openxmlformats.org/drawingml/2006/main" val="F26B43"/>
          </p15:clr>
        </p15:guide>
        <p15:guide id="23" orient="horz" pos="2120" userDrawn="1">
          <p15:clr>
            <a:srgbClr xmlns:a="http://schemas.openxmlformats.org/drawingml/2006/main" val="F26B43"/>
          </p15:clr>
        </p15:guide>
        <p15:guide id="24" orient="horz" pos="2528" userDrawn="1">
          <p15:clr>
            <a:srgbClr xmlns:a="http://schemas.openxmlformats.org/drawingml/2006/main" val="F26B43"/>
          </p15:clr>
        </p15:guide>
        <p15:guide id="25" orient="horz" pos="2744" userDrawn="1">
          <p15:clr>
            <a:srgbClr xmlns:a="http://schemas.openxmlformats.org/drawingml/2006/main" val="F26B43"/>
          </p15:clr>
        </p15:guide>
        <p15:guide id="26" orient="horz" pos="3152" userDrawn="1">
          <p15:clr>
            <a:srgbClr xmlns:a="http://schemas.openxmlformats.org/drawingml/2006/main" val="F26B43"/>
          </p15:clr>
        </p15:guide>
        <p15:guide id="27" orient="horz" pos="3368" userDrawn="1">
          <p15:clr>
            <a:srgbClr xmlns:a="http://schemas.openxmlformats.org/drawingml/2006/main" val="F26B43"/>
          </p15:clr>
        </p15:guide>
        <p15:guide id="28" orient="horz" pos="3776" userDrawn="1">
          <p15:clr>
            <a:srgbClr xmlns:a="http://schemas.openxmlformats.org/drawingml/2006/main" val="F26B43"/>
          </p15:clr>
        </p15:guide>
        <p15:guide id="29" orient="horz" pos="4088" userDrawn="1">
          <p15:clr>
            <a:srgbClr xmlns:a="http://schemas.openxmlformats.org/drawingml/2006/main" val="F26B43"/>
          </p15:clr>
        </p15:guide>
      </p15:sldGuideLst>
    </p:ext>
  </p:extLst>
</p:sldMaster>
</file>

<file path=ppt/slideMasters/theme/theme2.xml><?xml version="1.0" encoding="utf-8"?>
<a:theme xmlns:a="http://schemas.openxmlformats.org/drawingml/2006/main" name="Default Codex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Helvetica Neue">
      <a:majorFont>
        <a:latin typeface="Helvetica Neue"/>
        <a:ea typeface=""/>
        <a:cs typeface=""/>
      </a:majorFont>
      <a:minorFont>
        <a:latin typeface="Helvetica Neue"/>
        <a:ea typeface=""/>
        <a:cs typeface=""/>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e97a0d63e1da4a80" /><Relationship Type="http://schemas.openxmlformats.org/officeDocument/2006/relationships/notesSlide" Target="/ppt/notesSlides/notesSlide1.xml" Id="Rb3bb3a420a884822" /></Relationships>
</file>

<file path=ppt/slides/_rels/slide2.xml.rels>&#65279;<?xml version="1.0" encoding="utf-8"?><Relationships xmlns="http://schemas.openxmlformats.org/package/2006/relationships"><Relationship Type="http://schemas.openxmlformats.org/officeDocument/2006/relationships/slideLayout" Target="/ppt/slideLayouts/slideLayout3.xml" Id="Rc44fe6acb1224f74" /><Relationship Type="http://schemas.openxmlformats.org/officeDocument/2006/relationships/notesSlide" Target="/ppt/notesSlides/notesSlide2.xml" Id="R9b893da8e92b4a62" /></Relationships>
</file>

<file path=ppt/slides/_rels/slide3.xml.rels>&#65279;<?xml version="1.0" encoding="utf-8"?><Relationships xmlns="http://schemas.openxmlformats.org/package/2006/relationships"><Relationship Type="http://schemas.openxmlformats.org/officeDocument/2006/relationships/slideLayout" Target="/ppt/slideLayouts/slideLayout3.xml" Id="R203e1bb5e4c741fc" /><Relationship Type="http://schemas.openxmlformats.org/officeDocument/2006/relationships/notesSlide" Target="/ppt/notesSlides/notesSlide3.xml" Id="Rf50ffb6c073046c0" /></Relationships>
</file>

<file path=ppt/slides/_rels/slide4.xml.rels>&#65279;<?xml version="1.0" encoding="utf-8"?><Relationships xmlns="http://schemas.openxmlformats.org/package/2006/relationships"><Relationship Type="http://schemas.openxmlformats.org/officeDocument/2006/relationships/slideLayout" Target="/ppt/slideLayouts/slideLayout4.xml" Id="R7e8ca6c49a2d4c38" /><Relationship Type="http://schemas.openxmlformats.org/officeDocument/2006/relationships/notesSlide" Target="/ppt/notesSlides/notesSlide4.xml" Id="R45dea99407944bce"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89b11b7e559240c1" /><Relationship Type="http://schemas.openxmlformats.org/officeDocument/2006/relationships/notesSlide" Target="/ppt/notesSlides/notesSlide5.xml" Id="Rd7a0f1d9a2d24baa" /></Relationships>
</file>

<file path=ppt/slides/_rels/slide6.xml.rels>&#65279;<?xml version="1.0" encoding="utf-8"?><Relationships xmlns="http://schemas.openxmlformats.org/package/2006/relationships"><Relationship Type="http://schemas.openxmlformats.org/officeDocument/2006/relationships/slideLayout" Target="/ppt/slideLayouts/slideLayout4.xml" Id="R8dfb008543ee4bd0" /><Relationship Type="http://schemas.openxmlformats.org/officeDocument/2006/relationships/notesSlide" Target="/ppt/notesSlides/notesSlide6.xml" Id="R27d24101ada649dc" /></Relationships>
</file>

<file path=ppt/slides/_rels/slide7.xml.rels>&#65279;<?xml version="1.0" encoding="utf-8"?><Relationships xmlns="http://schemas.openxmlformats.org/package/2006/relationships"><Relationship Type="http://schemas.openxmlformats.org/officeDocument/2006/relationships/slideLayout" Target="/ppt/slideLayouts/slideLayout3.xml" Id="R8c03e4c5d5404d9f" /><Relationship Type="http://schemas.openxmlformats.org/officeDocument/2006/relationships/notesSlide" Target="/ppt/notesSlides/notesSlide7.xml" Id="Rd6dcaec9274f4650" /></Relationships>
</file>

<file path=ppt/slides/_rels/slide8.xml.rels>&#65279;<?xml version="1.0" encoding="utf-8"?><Relationships xmlns="http://schemas.openxmlformats.org/package/2006/relationships"><Relationship Type="http://schemas.openxmlformats.org/officeDocument/2006/relationships/slideLayout" Target="/ppt/slideLayouts/slideLayout4.xml" Id="R86e1f1438d0d49fe" /><Relationship Type="http://schemas.openxmlformats.org/officeDocument/2006/relationships/notesSlide" Target="/ppt/notesSlides/notesSlide8.xml" Id="R6e06f395d6a84944"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c21e40d160014d2c" /><Relationship Type="http://schemas.openxmlformats.org/officeDocument/2006/relationships/notesSlide" Target="/ppt/notesSlides/notesSlide9.xml" Id="R9ee774c8049f4fc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3.xml" Id="R16c823d301d04c6a" /><Relationship Type="http://schemas.openxmlformats.org/officeDocument/2006/relationships/notesSlide" Target="/ppt/notesSlides/notesSlide10.xml" Id="R14f8677a088c463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3.xml" Id="R15f8f5104dca4d7a" /><Relationship Type="http://schemas.openxmlformats.org/officeDocument/2006/relationships/notesSlide" Target="/ppt/notesSlides/notesSlide11.xml" Id="R93bfc439f58b4ac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3.xml" Id="Rcc1edf3667244545" /><Relationship Type="http://schemas.openxmlformats.org/officeDocument/2006/relationships/notesSlide" Target="/ppt/notesSlides/notesSlide12.xml" Id="Rf340cae2c90e4ca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3.xml" Id="R7c2ddf363b3b4aff" /><Relationship Type="http://schemas.openxmlformats.org/officeDocument/2006/relationships/notesSlide" Target="/ppt/notesSlides/notesSlide13.xml" Id="R848d1cb7075b4c5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3.xml" Id="Rb3472a9fa4ca4d71" /><Relationship Type="http://schemas.openxmlformats.org/officeDocument/2006/relationships/notesSlide" Target="/ppt/notesSlides/notesSlide14.xml" Id="R3e6ec6cbf1ea47e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4.xml" Id="R9fe25f9532794b3d" /><Relationship Type="http://schemas.openxmlformats.org/officeDocument/2006/relationships/notesSlide" Target="/ppt/notesSlides/notesSlide15.xml" Id="Rab65706a352344e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3.xml" Id="R56f1c208774c45ab" /><Relationship Type="http://schemas.openxmlformats.org/officeDocument/2006/relationships/notesSlide" Target="/ppt/notesSlides/notesSlide16.xml" Id="Rf505ff9a27f5475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3.xml" Id="R65d5d49acb7f4e07" /><Relationship Type="http://schemas.openxmlformats.org/officeDocument/2006/relationships/notesSlide" Target="/ppt/notesSlides/notesSlide17.xml" Id="R13d3e1e6e7df47d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e4f8fa7eabc143a1" /><Relationship Type="http://schemas.openxmlformats.org/officeDocument/2006/relationships/notesSlide" Target="/ppt/notesSlides/notesSlide18.xml" Id="R2692d54138dd4ab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3.xml" Id="Rd31fa4224fd245ed" /><Relationship Type="http://schemas.openxmlformats.org/officeDocument/2006/relationships/notesSlide" Target="/ppt/notesSlides/notesSlide19.xml" Id="R205527a186774b7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3.xml" Id="Rae77749a9dae41a2" /><Relationship Type="http://schemas.openxmlformats.org/officeDocument/2006/relationships/notesSlide" Target="/ppt/notesSlides/notesSlide20.xml" Id="R7dfd9e989288474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4.xml" Id="R71e1e75d36c042a8" /><Relationship Type="http://schemas.openxmlformats.org/officeDocument/2006/relationships/notesSlide" Target="/ppt/notesSlides/notesSlide21.xml" Id="Rcf01fc43a30448e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4.xml" Id="R5a9c5a87f58044a9" /><Relationship Type="http://schemas.openxmlformats.org/officeDocument/2006/relationships/notesSlide" Target="/ppt/notesSlides/notesSlide22.xml" Id="Rc0a4523f2012431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3.xml" Id="Re404b39630cf4010" /><Relationship Type="http://schemas.openxmlformats.org/officeDocument/2006/relationships/notesSlide" Target="/ppt/notesSlides/notesSlide23.xml" Id="Rf590ed447e8549c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3.xml" Id="R054f3c33a6ca4263" /><Relationship Type="http://schemas.openxmlformats.org/officeDocument/2006/relationships/notesSlide" Target="/ppt/notesSlides/notesSlide24.xml" Id="R15355910065e450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4.xml" Id="R311c44b02ce147a6" /><Relationship Type="http://schemas.openxmlformats.org/officeDocument/2006/relationships/notesSlide" Target="/ppt/notesSlides/notesSlide25.xml" Id="R22aae83f0d8f40a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3.xml" Id="Re7149ccaf2f64c59" /><Relationship Type="http://schemas.openxmlformats.org/officeDocument/2006/relationships/notesSlide" Target="/ppt/notesSlides/notesSlide26.xml" Id="R786889eecdfb49c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4.xml" Id="R2dd2a89c0068436d" /><Relationship Type="http://schemas.openxmlformats.org/officeDocument/2006/relationships/notesSlide" Target="/ppt/notesSlides/notesSlide27.xml" Id="R8be86d0e57fe48d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4.xml" Id="R675d148ff4a34e18" /><Relationship Type="http://schemas.openxmlformats.org/officeDocument/2006/relationships/notesSlide" Target="/ppt/notesSlides/notesSlide28.xml" Id="R7770091e136145b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3.xml" Id="Rcec28efb307c4445" /><Relationship Type="http://schemas.openxmlformats.org/officeDocument/2006/relationships/notesSlide" Target="/ppt/notesSlides/notesSlide29.xml" Id="R6838bda741d74d1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3.xml" Id="Rc1be3ab738ec42b6" /><Relationship Type="http://schemas.openxmlformats.org/officeDocument/2006/relationships/hyperlink" Target="https://rxdxbot.vercel.app" TargetMode="External" Id="R4519bbd91b354957" /><Relationship Type="http://schemas.openxmlformats.org/officeDocument/2006/relationships/notesSlide" Target="/ppt/notesSlides/notesSlide30.xml" Id="R74558efea92b489c"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1c8c752e8ae440ec" /><Relationship Type="http://schemas.openxmlformats.org/officeDocument/2006/relationships/hyperlink" Target="https://rxdxbot.vercel.app" TargetMode="External" Id="Rb3faaf4502794fa0" /><Relationship Type="http://schemas.openxmlformats.org/officeDocument/2006/relationships/notesSlide" Target="/ppt/notesSlides/notesSlide31.xml" Id="Reb586a2199d14f8b" /></Relationships>
</file>

<file path=ppt/slides/slide1.xml><?xml version="1.0" encoding="utf-8"?>
<p:sld xmlns:p="http://schemas.openxmlformats.org/presentationml/2006/main">
  <p:cSld>
    <p:bg>
      <p:bgPr>
        <a:solidFill xmlns:a="http://schemas.openxmlformats.org/drawingml/2006/main">
          <a:srgbClr val="112B33"/>
        </a:solidFill>
      </p:bgPr>
    </p:bg>
    <p:spTree>
      <p:nvGrpSpPr>
        <p:cNvPr id="1" name=""/>
        <p:cNvGrpSpPr/>
        <p:nvPr/>
      </p:nvGrpSpPr>
      <p:grpSpPr>
        <a:xfrm xmlns:a="http://schemas.openxmlformats.org/drawingml/2006/main"/>
      </p:grpSpPr>
      <p:sp>
        <p:nvSpPr>
          <p:cNvPr id="4" name="Title 3">
            <a:extLst xmlns:a="http://schemas.openxmlformats.org/drawingml/2006/main">
              <a:ext uri="{FF2B5EF4-FFF2-40B4-BE49-F238E27FC236}">
                <a16:creationId xmlns:a16="http://schemas.microsoft.com/office/drawing/2014/main" id="{8BFE633A-551A-54B1-5F36-B66CCEBD8D53}"/>
              </a:ext>
            </a:extLst>
          </p:cNvPr>
          <p:cNvSpPr>
            <a:spLocks xmlns:a="http://schemas.openxmlformats.org/drawingml/2006/main" noGrp="1"/>
          </p:cNvSpPr>
          <p:nvPr>
            <p:ph type="ctrTitle" idx="0"/>
          </p:nvPr>
        </p:nvSpPr>
        <p:spPr>
          <a:xfrm xmlns:a="http://schemas.openxmlformats.org/drawingml/2006/main">
            <a:off x="393700" y="1738755"/>
            <a:ext cx="9448800" cy="2491490"/>
          </a:xfrm>
        </p:spPr>
        <p:txBody>
          <a:bodyPr xmlns:a="http://schemas.openxmlformats.org/drawingml/2006/main" wrap="none">
            <a:noAutofit/>
          </a:bodyPr>
          <a:lstStyle xmlns:a="http://schemas.openxmlformats.org/drawingml/2006/main"/>
          <a:p xmlns:a="http://schemas.openxmlformats.org/drawingml/2006/main">
            <a:pPr marL="0" indent="0">
              <a:spcAft>
                <a:spcPts val="5"/>
              </a:spcAft>
              <a:buChar char=" "/>
            </a:pPr>
            <a:r>
              <a:rPr sz="7200" b="0">
                <a:solidFill>
                  <a:srgbClr val="FFFFFF"/>
                </a:solidFill>
                <a:latin typeface="Helvetica Neue"/>
                <a:ea typeface="Helvetica Neue"/>
                <a:cs typeface="Helvetica Neue"/>
              </a:rPr>
              <a:t>From clinic data</a:t>
            </a:r>
          </a:p>
          <a:p xmlns:a="http://schemas.openxmlformats.org/drawingml/2006/main">
            <a:pPr marL="0" indent="0">
              <a:spcAft>
                <a:spcPts val="5"/>
              </a:spcAft>
              <a:buChar char=" "/>
            </a:pPr>
            <a:r>
              <a:rPr sz="7200" b="0">
                <a:solidFill>
                  <a:srgbClr val="FFFFFF"/>
                </a:solidFill>
                <a:latin typeface="Helvetica Neue"/>
                <a:ea typeface="Helvetica Neue"/>
                <a:cs typeface="Helvetica Neue"/>
              </a:rPr>
              <a:t>to a RAG assistant</a:t>
            </a:r>
          </a:p>
        </p:txBody>
      </p:sp>
      <p:sp>
        <p:nvSpPr>
          <p:cNvPr id="5" name="Subtitle 4">
            <a:extLst xmlns:a="http://schemas.openxmlformats.org/drawingml/2006/main">
              <a:ext uri="{FF2B5EF4-FFF2-40B4-BE49-F238E27FC236}">
                <a16:creationId xmlns:a16="http://schemas.microsoft.com/office/drawing/2014/main" id="{5FD18192-DA46-5723-C973-8A30A162A3C1}"/>
              </a:ext>
            </a:extLst>
          </p:cNvPr>
          <p:cNvSpPr>
            <a:spLocks xmlns:a="http://schemas.openxmlformats.org/drawingml/2006/main" noGrp="1"/>
          </p:cNvSpPr>
          <p:nvPr>
            <p:ph type="subTitle" idx="1"/>
          </p:nvPr>
        </p:nvSpPr>
        <p:spPr>
          <a:xfrm xmlns:a="http://schemas.openxmlformats.org/drawingml/2006/main">
            <a:off x="393700" y="4789429"/>
            <a:ext cx="3568700" cy="1218417"/>
          </a:xfrm>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2000" b="0">
                <a:solidFill>
                  <a:srgbClr val="9EDBC9"/>
                </a:solidFill>
                <a:latin typeface="Helvetica Neue"/>
                <a:ea typeface="Helvetica Neue"/>
                <a:cs typeface="Helvetica Neue"/>
              </a:rPr>
              <a:t>RxDx case study</a:t>
            </a:r>
          </a:p>
          <a:p xmlns:a="http://schemas.openxmlformats.org/drawingml/2006/main">
            <a:pPr marL="0" indent="0">
              <a:spcAft>
                <a:spcPts val="5"/>
              </a:spcAft>
              <a:buChar char=" "/>
            </a:pPr>
            <a:r>
              <a:rPr sz="2000" b="0">
                <a:solidFill>
                  <a:srgbClr val="9EDBC9"/>
                </a:solidFill>
                <a:latin typeface="Helvetica Neue"/>
                <a:ea typeface="Helvetica Neue"/>
                <a:cs typeface="Helvetica Neue"/>
              </a:rPr>
              <a:t>AI applications</a:t>
            </a:r>
          </a:p>
          <a:p xmlns:a="http://schemas.openxmlformats.org/drawingml/2006/main">
            <a:pPr marL="0" indent="0">
              <a:spcAft>
                <a:spcPts val="5"/>
              </a:spcAft>
              <a:buChar char=" "/>
            </a:pPr>
            <a:r>
              <a:rPr sz="2000" b="0">
                <a:solidFill>
                  <a:srgbClr val="9EDBC9"/>
                </a:solidFill>
                <a:latin typeface="Helvetica Neue"/>
                <a:ea typeface="Helvetica Neue"/>
                <a:cs typeface="Helvetica Neue"/>
              </a:rPr>
              <a:t>October 2026</a:t>
            </a:r>
          </a:p>
        </p:txBody>
      </p:sp>
      <p:sp>
        <p:nvSpPr>
          <p:cNvPr id="6" name="Subtitle 4">
            <a:extLst xmlns:a="http://schemas.openxmlformats.org/drawingml/2006/main">
              <a:ext uri="{FF2B5EF4-FFF2-40B4-BE49-F238E27FC236}">
                <a16:creationId xmlns:a16="http://schemas.microsoft.com/office/drawing/2014/main" id="{38267A14-2A60-F4BB-37BE-E21D050F53D8}"/>
              </a:ext>
            </a:extLst>
          </p:cNvPr>
          <p:cNvSpPr>
            <a:spLocks xmlns:a="http://schemas.openxmlformats.org/drawingml/2006/main" noGrp="1"/>
          </p:cNvSpPr>
          <p:nvPr/>
        </p:nvSpPr>
        <p:spPr>
          <a:xfrm xmlns:a="http://schemas.openxmlformats.org/drawingml/2006/main">
            <a:off x="393699" y="392241"/>
            <a:ext cx="3578411" cy="649159"/>
          </a:xfrm>
          <a:prstGeom xmlns:a="http://schemas.openxmlformats.org/drawingml/2006/main" prst="rect">
            <a:avLst/>
          </a:prstGeom>
        </p:spPr>
        <p:txBody>
          <a:bodyPr xmlns:a="http://schemas.openxmlformats.org/drawingml/2006/main" vert="horz" lIns="0" tIns="0" rIns="0" bIns="0">
            <a:noAutofit/>
          </a:bodyPr>
          <a:lstStyle xmlns:a="http://schemas.openxmlformats.org/drawingml/2006/main">
            <a:lvl1pPr marL="0" indent="0" algn="l">
              <a:lnSpc>
                <a:spcPct val="90000"/>
              </a:lnSpc>
              <a:spcBef>
                <a:spcPts val="1000"/>
              </a:spcBef>
              <a:buChar char=" "/>
              <a:defRPr sz="2400">
                <a:solidFill>
                  <a:schemeClr val="tx1"/>
                </a:solidFill>
                <a:latin typeface="+mn-lt"/>
                <a:ea typeface="+mn-lt"/>
                <a:cs typeface="+mn-lt"/>
              </a:defRPr>
            </a:lvl1pPr>
            <a:lvl2pPr marL="457200" indent="0" algn="ctr">
              <a:lnSpc>
                <a:spcPct val="90000"/>
              </a:lnSpc>
              <a:spcBef>
                <a:spcPts val="500"/>
              </a:spcBef>
              <a:buChar char=" "/>
              <a:defRPr sz="2000">
                <a:solidFill>
                  <a:schemeClr val="tx1"/>
                </a:solidFill>
                <a:latin typeface="+mn-lt"/>
                <a:ea typeface="+mn-lt"/>
                <a:cs typeface="+mn-lt"/>
              </a:defRPr>
            </a:lvl2pPr>
            <a:lvl3pPr marL="914400" indent="0" algn="ctr">
              <a:lnSpc>
                <a:spcPct val="90000"/>
              </a:lnSpc>
              <a:spcBef>
                <a:spcPts val="500"/>
              </a:spcBef>
              <a:buChar char=" "/>
              <a:defRPr sz="1800">
                <a:solidFill>
                  <a:schemeClr val="tx1"/>
                </a:solidFill>
                <a:latin typeface="+mn-lt"/>
                <a:ea typeface="+mn-lt"/>
                <a:cs typeface="+mn-lt"/>
              </a:defRPr>
            </a:lvl3pPr>
            <a:lvl4pPr marL="1371600" indent="0" algn="ctr">
              <a:lnSpc>
                <a:spcPct val="90000"/>
              </a:lnSpc>
              <a:spcBef>
                <a:spcPts val="500"/>
              </a:spcBef>
              <a:buChar char=" "/>
              <a:defRPr sz="1600">
                <a:solidFill>
                  <a:schemeClr val="tx1"/>
                </a:solidFill>
                <a:latin typeface="+mn-lt"/>
                <a:ea typeface="+mn-lt"/>
                <a:cs typeface="+mn-lt"/>
              </a:defRPr>
            </a:lvl4pPr>
            <a:lvl5pPr marL="1828800" indent="0" algn="ctr">
              <a:lnSpc>
                <a:spcPct val="90000"/>
              </a:lnSpc>
              <a:spcBef>
                <a:spcPts val="500"/>
              </a:spcBef>
              <a:buChar char=" "/>
              <a:defRPr sz="1600">
                <a:solidFill>
                  <a:schemeClr val="tx1"/>
                </a:solidFill>
                <a:latin typeface="+mn-lt"/>
                <a:ea typeface="+mn-lt"/>
                <a:cs typeface="+mn-lt"/>
              </a:defRPr>
            </a:lvl5pPr>
            <a:lvl6pPr marL="2286000" indent="0" algn="ctr">
              <a:lnSpc>
                <a:spcPct val="90000"/>
              </a:lnSpc>
              <a:spcBef>
                <a:spcPts val="500"/>
              </a:spcBef>
              <a:buChar char=" "/>
              <a:defRPr sz="1600">
                <a:solidFill>
                  <a:schemeClr val="tx1"/>
                </a:solidFill>
                <a:latin typeface="+mn-lt"/>
                <a:ea typeface="+mn-lt"/>
                <a:cs typeface="+mn-lt"/>
              </a:defRPr>
            </a:lvl6pPr>
            <a:lvl7pPr marL="2743200" indent="0" algn="ctr">
              <a:lnSpc>
                <a:spcPct val="90000"/>
              </a:lnSpc>
              <a:spcBef>
                <a:spcPts val="500"/>
              </a:spcBef>
              <a:buChar char=" "/>
              <a:defRPr sz="1600">
                <a:solidFill>
                  <a:schemeClr val="tx1"/>
                </a:solidFill>
                <a:latin typeface="+mn-lt"/>
                <a:ea typeface="+mn-lt"/>
                <a:cs typeface="+mn-lt"/>
              </a:defRPr>
            </a:lvl7pPr>
            <a:lvl8pPr marL="3200400" indent="0" algn="ctr">
              <a:lnSpc>
                <a:spcPct val="90000"/>
              </a:lnSpc>
              <a:spcBef>
                <a:spcPts val="500"/>
              </a:spcBef>
              <a:buChar char=" "/>
              <a:defRPr sz="1600">
                <a:solidFill>
                  <a:schemeClr val="tx1"/>
                </a:solidFill>
                <a:latin typeface="+mn-lt"/>
                <a:ea typeface="+mn-lt"/>
                <a:cs typeface="+mn-lt"/>
              </a:defRPr>
            </a:lvl8pPr>
            <a:lvl9pPr marL="3657600" indent="0" algn="ctr">
              <a:lnSpc>
                <a:spcPct val="90000"/>
              </a:lnSpc>
              <a:spcBef>
                <a:spcPts val="500"/>
              </a:spcBef>
              <a:buChar char=" "/>
              <a:defRPr sz="1600">
                <a:solidFill>
                  <a:schemeClr val="tx1"/>
                </a:solidFill>
                <a:latin typeface="+mn-lt"/>
                <a:ea typeface="+mn-lt"/>
                <a:cs typeface="+mn-lt"/>
              </a:defRPr>
            </a:lvl9pPr>
          </a:lstStyle>
          <a:p xmlns:a="http://schemas.openxmlformats.org/drawingml/2006/main">
            <a:pPr marL="0" indent="0">
              <a:spcAft>
                <a:spcPts val="10"/>
              </a:spcAft>
              <a:buChar char=" "/>
            </a:pPr>
            <a:r>
              <a:rPr sz="1800" b="0">
                <a:solidFill>
                  <a:srgbClr val="9EDBC9"/>
                </a:solidFill>
                <a:latin typeface="Helvetica Neue"/>
                <a:ea typeface="Helvetica Neue"/>
                <a:cs typeface="Helvetica Neue"/>
              </a:rPr>
              <a:t>Anamika Singh</a:t>
            </a:r>
          </a:p>
        </p:txBody>
      </p:sp>
      <p:sp>
        <p:nvSpPr>
          <p:cNvPr id="8" name="Subtitle 4">
            <a:extLst xmlns:a="http://schemas.openxmlformats.org/drawingml/2006/main">
              <a:ext uri="{FF2B5EF4-FFF2-40B4-BE49-F238E27FC236}">
                <a16:creationId xmlns:a16="http://schemas.microsoft.com/office/drawing/2014/main" id="{7A9AD72C-F254-8F77-B9BB-AA0D9A0210DC}"/>
              </a:ext>
            </a:extLst>
          </p:cNvPr>
          <p:cNvSpPr>
            <a:spLocks xmlns:a="http://schemas.openxmlformats.org/drawingml/2006/main" noGrp="1"/>
          </p:cNvSpPr>
          <p:nvPr/>
        </p:nvSpPr>
        <p:spPr>
          <a:xfrm xmlns:a="http://schemas.openxmlformats.org/drawingml/2006/main">
            <a:off x="7886700" y="392241"/>
            <a:ext cx="3911600" cy="649159"/>
          </a:xfrm>
          <a:prstGeom xmlns:a="http://schemas.openxmlformats.org/drawingml/2006/main" prst="rect">
            <a:avLst/>
          </a:prstGeom>
        </p:spPr>
        <p:txBody>
          <a:bodyPr xmlns:a="http://schemas.openxmlformats.org/drawingml/2006/main" vert="horz" lIns="0" tIns="0" rIns="0" bIns="0">
            <a:noAutofit/>
          </a:bodyPr>
          <a:lstStyle xmlns:a="http://schemas.openxmlformats.org/drawingml/2006/main">
            <a:lvl1pPr marL="0" indent="0" algn="l">
              <a:lnSpc>
                <a:spcPct val="90000"/>
              </a:lnSpc>
              <a:spcBef>
                <a:spcPts val="1000"/>
              </a:spcBef>
              <a:buChar char=" "/>
              <a:defRPr sz="2400">
                <a:solidFill>
                  <a:schemeClr val="tx1"/>
                </a:solidFill>
                <a:latin typeface="+mn-lt"/>
                <a:ea typeface="+mn-lt"/>
                <a:cs typeface="+mn-lt"/>
              </a:defRPr>
            </a:lvl1pPr>
            <a:lvl2pPr marL="457200" indent="0" algn="ctr">
              <a:lnSpc>
                <a:spcPct val="90000"/>
              </a:lnSpc>
              <a:spcBef>
                <a:spcPts val="500"/>
              </a:spcBef>
              <a:buChar char=" "/>
              <a:defRPr sz="2000">
                <a:solidFill>
                  <a:schemeClr val="tx1"/>
                </a:solidFill>
                <a:latin typeface="+mn-lt"/>
                <a:ea typeface="+mn-lt"/>
                <a:cs typeface="+mn-lt"/>
              </a:defRPr>
            </a:lvl2pPr>
            <a:lvl3pPr marL="914400" indent="0" algn="ctr">
              <a:lnSpc>
                <a:spcPct val="90000"/>
              </a:lnSpc>
              <a:spcBef>
                <a:spcPts val="500"/>
              </a:spcBef>
              <a:buChar char=" "/>
              <a:defRPr sz="1800">
                <a:solidFill>
                  <a:schemeClr val="tx1"/>
                </a:solidFill>
                <a:latin typeface="+mn-lt"/>
                <a:ea typeface="+mn-lt"/>
                <a:cs typeface="+mn-lt"/>
              </a:defRPr>
            </a:lvl3pPr>
            <a:lvl4pPr marL="1371600" indent="0" algn="ctr">
              <a:lnSpc>
                <a:spcPct val="90000"/>
              </a:lnSpc>
              <a:spcBef>
                <a:spcPts val="500"/>
              </a:spcBef>
              <a:buChar char=" "/>
              <a:defRPr sz="1600">
                <a:solidFill>
                  <a:schemeClr val="tx1"/>
                </a:solidFill>
                <a:latin typeface="+mn-lt"/>
                <a:ea typeface="+mn-lt"/>
                <a:cs typeface="+mn-lt"/>
              </a:defRPr>
            </a:lvl4pPr>
            <a:lvl5pPr marL="1828800" indent="0" algn="ctr">
              <a:lnSpc>
                <a:spcPct val="90000"/>
              </a:lnSpc>
              <a:spcBef>
                <a:spcPts val="500"/>
              </a:spcBef>
              <a:buChar char=" "/>
              <a:defRPr sz="1600">
                <a:solidFill>
                  <a:schemeClr val="tx1"/>
                </a:solidFill>
                <a:latin typeface="+mn-lt"/>
                <a:ea typeface="+mn-lt"/>
                <a:cs typeface="+mn-lt"/>
              </a:defRPr>
            </a:lvl5pPr>
            <a:lvl6pPr marL="2286000" indent="0" algn="ctr">
              <a:lnSpc>
                <a:spcPct val="90000"/>
              </a:lnSpc>
              <a:spcBef>
                <a:spcPts val="500"/>
              </a:spcBef>
              <a:buChar char=" "/>
              <a:defRPr sz="1600">
                <a:solidFill>
                  <a:schemeClr val="tx1"/>
                </a:solidFill>
                <a:latin typeface="+mn-lt"/>
                <a:ea typeface="+mn-lt"/>
                <a:cs typeface="+mn-lt"/>
              </a:defRPr>
            </a:lvl6pPr>
            <a:lvl7pPr marL="2743200" indent="0" algn="ctr">
              <a:lnSpc>
                <a:spcPct val="90000"/>
              </a:lnSpc>
              <a:spcBef>
                <a:spcPts val="500"/>
              </a:spcBef>
              <a:buChar char=" "/>
              <a:defRPr sz="1600">
                <a:solidFill>
                  <a:schemeClr val="tx1"/>
                </a:solidFill>
                <a:latin typeface="+mn-lt"/>
                <a:ea typeface="+mn-lt"/>
                <a:cs typeface="+mn-lt"/>
              </a:defRPr>
            </a:lvl7pPr>
            <a:lvl8pPr marL="3200400" indent="0" algn="ctr">
              <a:lnSpc>
                <a:spcPct val="90000"/>
              </a:lnSpc>
              <a:spcBef>
                <a:spcPts val="500"/>
              </a:spcBef>
              <a:buChar char=" "/>
              <a:defRPr sz="1600">
                <a:solidFill>
                  <a:schemeClr val="tx1"/>
                </a:solidFill>
                <a:latin typeface="+mn-lt"/>
                <a:ea typeface="+mn-lt"/>
                <a:cs typeface="+mn-lt"/>
              </a:defRPr>
            </a:lvl8pPr>
            <a:lvl9pPr marL="3657600" indent="0" algn="ctr">
              <a:lnSpc>
                <a:spcPct val="90000"/>
              </a:lnSpc>
              <a:spcBef>
                <a:spcPts val="500"/>
              </a:spcBef>
              <a:buChar char=" "/>
              <a:defRPr sz="1600">
                <a:solidFill>
                  <a:schemeClr val="tx1"/>
                </a:solidFill>
                <a:latin typeface="+mn-lt"/>
                <a:ea typeface="+mn-lt"/>
                <a:cs typeface="+mn-lt"/>
              </a:defRPr>
            </a:lvl9pPr>
          </a:lstStyle>
          <a:p xmlns:a="http://schemas.openxmlformats.org/drawingml/2006/main">
            <a:pPr marL="0" indent="0">
              <a:spcAft>
                <a:spcPts val="10"/>
              </a:spcAft>
              <a:buChar char=" "/>
            </a:pPr>
            <a:r>
              <a:rPr sz="1800" b="0">
                <a:solidFill>
                  <a:srgbClr val="9EDBC9"/>
                </a:solidFill>
                <a:latin typeface="Helvetica Neue"/>
                <a:ea typeface="Helvetica Neue"/>
                <a:cs typeface="Helvetica Neue"/>
              </a:rPr>
              <a:t>Freelance portfolio</a:t>
            </a:r>
          </a:p>
        </p:txBody>
      </p:sp>
    </p:spTree>
    <p:extLst>
      <p:ext uri="{BB962C8B-B14F-4D97-AF65-F5344CB8AC3E}">
        <p14:creationId xmlns:p14="http://schemas.microsoft.com/office/powerpoint/2010/main" val="563241670"/>
      </p:ext>
    </p:extLst>
  </p:cSld>
</p:sld>
</file>

<file path=ppt/slides/slide2.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534" name="Google Shape;534;p58">
            <a:extLst xmlns:a="http://schemas.openxmlformats.org/drawingml/2006/main">
              <a:ext uri="{FF2B5EF4-FFF2-40B4-BE49-F238E27FC236}">
                <a16:creationId xmlns:a16="http://schemas.microsoft.com/office/drawing/2014/main" id="{73983F85-E2E7-5016-FA2B-D1CE29449182}"/>
              </a:ext>
            </a:extLst>
          </p:cNvPr>
          <p:cNvSpPr>
            <a:spLocks xmlns:a="http://schemas.openxmlformats.org/drawingml/2006/main" noGrp="1"/>
          </p:cNvSpPr>
          <p:nvPr>
            <p:ph idx="1"/>
          </p:nvPr>
        </p:nvSpPr>
        <p:spPr>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The brief</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“First has to be RAG based. Develop a QnA bot for RxDx for now.”</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Translate public clinic content into an evidence-backed question-answering experience.</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prstGeom xmlns:a="http://schemas.openxmlformats.org/drawingml/2006/main" prst="rect">
            <a:avLst/>
          </a:prstGeom>
        </p:spPr>
        <p:txBody>
          <a:bodyPr xmlns:a="http://schemas.openxmlformats.org/drawingml/2006/main" spcFirstLastPara="1" vert="horz" wrap="square" lIns="0" tIns="0" rIns="0" bIns="0" anchor="ctr">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02</a:t>
            </a:r>
          </a:p>
        </p:txBody>
      </p:sp>
      <p:sp>
        <p:nvSpPr>
          <p:cNvPr id="2" name="Content Placeholder 1">
            <a:extLst xmlns:a="http://schemas.openxmlformats.org/drawingml/2006/main">
              <a:ext uri="{FF2B5EF4-FFF2-40B4-BE49-F238E27FC236}">
                <a16:creationId xmlns:a16="http://schemas.microsoft.com/office/drawing/2014/main" id="{336409A4-E296-79C0-A5A6-B0CD8EB393CA}"/>
              </a:ext>
            </a:extLst>
          </p:cNvPr>
          <p:cNvSpPr>
            <a:spLocks xmlns:a="http://schemas.openxmlformats.org/drawingml/2006/main" noGrp="1"/>
          </p:cNvSpPr>
          <p:nvPr>
            <p:ph idx="10"/>
          </p:nvPr>
        </p:nvSpPr>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Success criteria</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Retrieve relevant RxDx information.</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Answer from the retrieved evidence.</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Show traceable source links.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Handle missing facts honestly.</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Publish a usable browser demo.</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prstGeom xmlns:a="http://schemas.openxmlformats.org/drawingml/2006/main" prst="rect">
            <a:avLst/>
          </a:prstGeom>
        </p:spPr>
        <p:txBody>
          <a:bodyPr xmlns:a="http://schemas.openxmlformats.org/drawingml/2006/main" spcFirstLastPara="1" vert="horz" wrap="none" lIns="0" tIns="0" rIns="0" bIns="0" anchor="t">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The original assignment</a:t>
            </a:r>
          </a:p>
        </p:txBody>
      </p:sp>
    </p:spTree>
    <p:extLst>
      <p:ext uri="{BB962C8B-B14F-4D97-AF65-F5344CB8AC3E}">
        <p14:creationId xmlns:p14="http://schemas.microsoft.com/office/powerpoint/2010/main" val="3667182145"/>
      </p:ext>
    </p:extLst>
  </p:cSld>
</p:sld>
</file>

<file path=ppt/slides/slide3.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534" name="Google Shape;534;p58">
            <a:extLst xmlns:a="http://schemas.openxmlformats.org/drawingml/2006/main">
              <a:ext uri="{FF2B5EF4-FFF2-40B4-BE49-F238E27FC236}">
                <a16:creationId xmlns:a16="http://schemas.microsoft.com/office/drawing/2014/main" id="{73983F85-E2E7-5016-FA2B-D1CE29449182}"/>
              </a:ext>
            </a:extLst>
          </p:cNvPr>
          <p:cNvSpPr>
            <a:spLocks xmlns:a="http://schemas.openxmlformats.org/drawingml/2006/main" noGrp="1"/>
          </p:cNvSpPr>
          <p:nvPr>
            <p:ph idx="1"/>
          </p:nvPr>
        </p:nvSpPr>
        <p:spPr>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Information is fragmented</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Doctor profiles, branches, services and schedules sit across many public pages.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Users ask in everyday language and expect a clear, useful answer.</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prstGeom xmlns:a="http://schemas.openxmlformats.org/drawingml/2006/main" prst="rect">
            <a:avLst/>
          </a:prstGeom>
        </p:spPr>
        <p:txBody>
          <a:bodyPr xmlns:a="http://schemas.openxmlformats.org/drawingml/2006/main" spcFirstLastPara="1" vert="horz" wrap="square" lIns="0" tIns="0" rIns="0" bIns="0" anchor="ctr">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03</a:t>
            </a:r>
          </a:p>
        </p:txBody>
      </p:sp>
      <p:sp>
        <p:nvSpPr>
          <p:cNvPr id="2" name="Content Placeholder 1">
            <a:extLst xmlns:a="http://schemas.openxmlformats.org/drawingml/2006/main">
              <a:ext uri="{FF2B5EF4-FFF2-40B4-BE49-F238E27FC236}">
                <a16:creationId xmlns:a16="http://schemas.microsoft.com/office/drawing/2014/main" id="{336409A4-E296-79C0-A5A6-B0CD8EB393CA}"/>
              </a:ext>
            </a:extLst>
          </p:cNvPr>
          <p:cNvSpPr>
            <a:spLocks xmlns:a="http://schemas.openxmlformats.org/drawingml/2006/main" noGrp="1"/>
          </p:cNvSpPr>
          <p:nvPr>
            <p:ph idx="10"/>
          </p:nvPr>
        </p:nvSpPr>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The engineering challenge</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Names require exact matching.</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Lay terms require semantic matching.</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Schedules must stay attached to profiles.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Source gaps must stay visible.</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prstGeom xmlns:a="http://schemas.openxmlformats.org/drawingml/2006/main" prst="rect">
            <a:avLst/>
          </a:prstGeom>
        </p:spPr>
        <p:txBody>
          <a:bodyPr xmlns:a="http://schemas.openxmlformats.org/drawingml/2006/main" spcFirstLastPara="1" vert="horz" wrap="none" lIns="0" tIns="0" rIns="0" bIns="0" anchor="t">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The problem behind the brief</a:t>
            </a:r>
          </a:p>
        </p:txBody>
      </p:sp>
    </p:spTree>
    <p:extLst>
      <p:ext uri="{BB962C8B-B14F-4D97-AF65-F5344CB8AC3E}">
        <p14:creationId xmlns:p14="http://schemas.microsoft.com/office/powerpoint/2010/main" val="3667182145"/>
      </p:ext>
    </p:extLst>
  </p:cSld>
</p:sld>
</file>

<file path=ppt/slides/slide4.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534" name="Google Shape;534;p58">
            <a:extLst xmlns:a="http://schemas.openxmlformats.org/drawingml/2006/main">
              <a:ext uri="{FF2B5EF4-FFF2-40B4-BE49-F238E27FC236}">
                <a16:creationId xmlns:a16="http://schemas.microsoft.com/office/drawing/2014/main" id="{5E6F3576-FAD9-7780-1390-E4CCDDDDF4C8}"/>
              </a:ext>
            </a:extLst>
          </p:cNvPr>
          <p:cNvSpPr>
            <a:spLocks xmlns:a="http://schemas.openxmlformats.org/drawingml/2006/main" noGrp="1"/>
          </p:cNvSpPr>
          <p:nvPr>
            <p:ph idx="1"/>
          </p:nvPr>
        </p:nvSpPr>
        <p:spPr>
          <a:xfrm xmlns:a="http://schemas.openxmlformats.org/drawingml/2006/main">
            <a:off x="393700" y="2391832"/>
            <a:ext cx="3568700" cy="360256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01</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RAG Q&amp;A</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Hybrid retrieval, grounded answers and numbered source links.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The original assignment.</a:t>
            </a:r>
          </a:p>
        </p:txBody>
      </p:sp>
      <p:sp>
        <p:nvSpPr>
          <p:cNvPr id="532" name="Google Shape;532;p58">
            <a:extLst xmlns:a="http://schemas.openxmlformats.org/drawingml/2006/main">
              <a:ext uri="{FF2B5EF4-FFF2-40B4-BE49-F238E27FC236}">
                <a16:creationId xmlns:a16="http://schemas.microsoft.com/office/drawing/2014/main" id="{DBEA618B-866F-6F23-43A9-78F2D3127872}"/>
              </a:ext>
            </a:extLst>
          </p:cNvPr>
          <p:cNvSpPr>
            <a:spLocks xmlns:a="http://schemas.openxmlformats.org/drawingml/2006/main" noGrp="1"/>
          </p:cNvSpPr>
          <p:nvPr>
            <p:ph type="sldNum" idx="4"/>
          </p:nvPr>
        </p:nvSpPr>
        <p:spPr>
          <a:prstGeom xmlns:a="http://schemas.openxmlformats.org/drawingml/2006/main" prst="rect">
            <a:avLst/>
          </a:prstGeom>
        </p:spPr>
        <p:txBody>
          <a:bodyPr xmlns:a="http://schemas.openxmlformats.org/drawingml/2006/main" spcFirstLastPara="1" vert="horz" wrap="square" lIns="0" tIns="0" rIns="0" bIns="0" anchor="ctr">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04</a:t>
            </a:r>
          </a:p>
        </p:txBody>
      </p:sp>
      <p:sp>
        <p:nvSpPr>
          <p:cNvPr id="2" name="Content Placeholder 1">
            <a:extLst xmlns:a="http://schemas.openxmlformats.org/drawingml/2006/main">
              <a:ext uri="{FF2B5EF4-FFF2-40B4-BE49-F238E27FC236}">
                <a16:creationId xmlns:a16="http://schemas.microsoft.com/office/drawing/2014/main" id="{7ED2788F-D3A7-1987-7296-9AC0BE2A1D11}"/>
              </a:ext>
            </a:extLst>
          </p:cNvPr>
          <p:cNvSpPr>
            <a:spLocks xmlns:a="http://schemas.openxmlformats.org/drawingml/2006/main" noGrp="1"/>
          </p:cNvSpPr>
          <p:nvPr>
            <p:ph idx="10"/>
          </p:nvPr>
        </p:nvSpPr>
        <p:spPr>
          <a:xfrm xmlns:a="http://schemas.openxmlformats.org/drawingml/2006/main">
            <a:off x="4318000" y="2374900"/>
            <a:ext cx="3568700" cy="3619500"/>
          </a:xfrm>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02</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Care Navigator</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Exact doctor filtering, follow-up questions and booking-request drafts.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Additional capability.</a:t>
            </a:r>
          </a:p>
        </p:txBody>
      </p:sp>
      <p:sp>
        <p:nvSpPr>
          <p:cNvPr id="3" name="Content Placeholder 2">
            <a:extLst xmlns:a="http://schemas.openxmlformats.org/drawingml/2006/main">
              <a:ext uri="{FF2B5EF4-FFF2-40B4-BE49-F238E27FC236}">
                <a16:creationId xmlns:a16="http://schemas.microsoft.com/office/drawing/2014/main" id="{0AB3D00A-6146-FC12-E7D6-0A4E6D490B4A}"/>
              </a:ext>
            </a:extLst>
          </p:cNvPr>
          <p:cNvSpPr>
            <a:spLocks xmlns:a="http://schemas.openxmlformats.org/drawingml/2006/main" noGrp="1"/>
          </p:cNvSpPr>
          <p:nvPr>
            <p:ph idx="11"/>
          </p:nvPr>
        </p:nvSpPr>
        <p:spPr>
          <a:xfrm xmlns:a="http://schemas.openxmlformats.org/drawingml/2006/main">
            <a:off x="8232273" y="2374900"/>
            <a:ext cx="3568700" cy="3619500"/>
          </a:xfrm>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03</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Hosted demo</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FastAPI on Vercel, Amazon Nova Lite and short-lived AWS authentication.</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Publicly accessible.</a:t>
            </a:r>
          </a:p>
        </p:txBody>
      </p:sp>
      <p:sp>
        <p:nvSpPr>
          <p:cNvPr id="533" name="Google Shape;533;p58">
            <a:extLst xmlns:a="http://schemas.openxmlformats.org/drawingml/2006/main">
              <a:ext uri="{FF2B5EF4-FFF2-40B4-BE49-F238E27FC236}">
                <a16:creationId xmlns:a16="http://schemas.microsoft.com/office/drawing/2014/main" id="{24C70FFE-9D4B-9EEB-4231-9B1B74B40AFB}"/>
              </a:ext>
            </a:extLst>
          </p:cNvPr>
          <p:cNvSpPr>
            <a:spLocks xmlns:a="http://schemas.openxmlformats.org/drawingml/2006/main" noGrp="1"/>
          </p:cNvSpPr>
          <p:nvPr>
            <p:ph type="title" idx="0"/>
          </p:nvPr>
        </p:nvSpPr>
        <p:spPr>
          <a:prstGeom xmlns:a="http://schemas.openxmlformats.org/drawingml/2006/main" prst="rect">
            <a:avLst/>
          </a:prstGeom>
        </p:spPr>
        <p:txBody>
          <a:bodyPr xmlns:a="http://schemas.openxmlformats.org/drawingml/2006/main" spcFirstLastPara="1" vert="horz" wrap="none" lIns="0" tIns="0" rIns="0" bIns="0" anchor="t">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What was delivered</a:t>
            </a:r>
          </a:p>
        </p:txBody>
      </p:sp>
    </p:spTree>
    <p:extLst>
      <p:ext uri="{BB962C8B-B14F-4D97-AF65-F5344CB8AC3E}">
        <p14:creationId xmlns:p14="http://schemas.microsoft.com/office/powerpoint/2010/main" val="2966171638"/>
      </p:ext>
    </p:extLst>
  </p:cSld>
</p:sld>
</file>

<file path=ppt/slides/slide5.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532" name="Google Shape;532;p58">
            <a:extLst xmlns:a="http://schemas.openxmlformats.org/drawingml/2006/main">
              <a:ext uri="{FF2B5EF4-FFF2-40B4-BE49-F238E27FC236}">
                <a16:creationId xmlns:a16="http://schemas.microsoft.com/office/drawing/2014/main" id="{69A7B84F-6F74-164C-037A-8CB20BDDFE1B}"/>
              </a:ext>
            </a:extLst>
          </p:cNvPr>
          <p:cNvSpPr>
            <a:spLocks xmlns:a="http://schemas.openxmlformats.org/drawingml/2006/main" noGrp="1"/>
          </p:cNvSpPr>
          <p:nvPr>
            <p:ph type="sldNum" idx="4"/>
          </p:nvPr>
        </p:nvSpPr>
        <p:spPr>
          <a:prstGeom xmlns:a="http://schemas.openxmlformats.org/drawingml/2006/main" prst="rect">
            <a:avLst/>
          </a:prstGeom>
        </p:spPr>
        <p:txBody>
          <a:bodyPr xmlns:a="http://schemas.openxmlformats.org/drawingml/2006/main" spcFirstLastPara="1" vert="horz" wrap="square" lIns="0" tIns="0" rIns="0" bIns="0" anchor="ctr">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05</a:t>
            </a:r>
          </a:p>
        </p:txBody>
      </p:sp>
      <p:sp>
        <p:nvSpPr>
          <p:cNvPr id="533" name="Google Shape;533;p58">
            <a:extLst xmlns:a="http://schemas.openxmlformats.org/drawingml/2006/main">
              <a:ext uri="{FF2B5EF4-FFF2-40B4-BE49-F238E27FC236}">
                <a16:creationId xmlns:a16="http://schemas.microsoft.com/office/drawing/2014/main" id="{E3D44A9C-8B13-1683-4B06-D873237D1D17}"/>
              </a:ext>
            </a:extLst>
          </p:cNvPr>
          <p:cNvSpPr>
            <a:spLocks xmlns:a="http://schemas.openxmlformats.org/drawingml/2006/main" noGrp="1"/>
          </p:cNvSpPr>
          <p:nvPr>
            <p:ph type="title" idx="0"/>
          </p:nvPr>
        </p:nvSpPr>
        <p:spPr>
          <a:xfrm xmlns:a="http://schemas.openxmlformats.org/drawingml/2006/main">
            <a:off x="393700" y="344008"/>
            <a:ext cx="3568700" cy="1047491"/>
          </a:xfrm>
          <a:prstGeom xmlns:a="http://schemas.openxmlformats.org/drawingml/2006/main" prst="rect">
            <a:avLst/>
          </a:prstGeom>
        </p:spPr>
        <p:txBody>
          <a:bodyPr xmlns:a="http://schemas.openxmlformats.org/drawingml/2006/main" spcFirstLastPara="1" vert="horz" wrap="none" lIns="0" tIns="0" rIns="0" bIns="0" anchor="t">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My capabilities</a:t>
            </a:r>
          </a:p>
        </p:txBody>
      </p:sp>
      <p:sp>
        <p:nvSpPr>
          <p:cNvPr id="10" name="Content Placeholder 10">
            <a:extLst xmlns:a="http://schemas.openxmlformats.org/drawingml/2006/main">
              <a:ext uri="{FF2B5EF4-FFF2-40B4-BE49-F238E27FC236}">
                <a16:creationId xmlns:a16="http://schemas.microsoft.com/office/drawing/2014/main" id="{047BF48D-F983-118D-D2F7-E43AACA9F053}"/>
              </a:ext>
            </a:extLst>
          </p:cNvPr>
          <p:cNvSpPr>
            <a:spLocks xmlns:a="http://schemas.openxmlformats.org/drawingml/2006/main" noGrp="1"/>
          </p:cNvSpPr>
          <p:nvPr/>
        </p:nvSpPr>
        <p:spPr>
          <a:xfrm xmlns:a="http://schemas.openxmlformats.org/drawingml/2006/main">
            <a:off x="6292445" y="393701"/>
            <a:ext cx="5505855" cy="647700"/>
          </a:xfrm>
          <a:prstGeom xmlns:a="http://schemas.openxmlformats.org/drawingml/2006/main" prst="rect">
            <a:avLst/>
          </a:prstGeom>
        </p:spPr>
        <p:txBody>
          <a:bodyPr xmlns:a="http://schemas.openxmlformats.org/drawingml/2006/main" vert="horz" lIns="0" tIns="0" rIns="0" bIns="0">
            <a:noAutofit/>
          </a:bodyPr>
          <a:lstStyle xmlns:a="http://schemas.openxmlformats.org/drawingml/2006/main">
            <a:lvl1pPr marL="228600" indent="-228600" algn="l">
              <a:lnSpc>
                <a:spcPct val="90000"/>
              </a:lnSpc>
              <a:spcBef>
                <a:spcPts val="1000"/>
              </a:spcBef>
              <a:buChar char=" "/>
              <a:defRPr sz="2400">
                <a:solidFill>
                  <a:schemeClr val="tx1"/>
                </a:solidFill>
                <a:latin typeface="+mn-lt"/>
                <a:ea typeface="+mn-lt"/>
                <a:cs typeface="+mn-lt"/>
              </a:defRPr>
            </a:lvl1pPr>
            <a:lvl2pPr marL="685800" indent="-228600" algn="l">
              <a:lnSpc>
                <a:spcPct val="90000"/>
              </a:lnSpc>
              <a:spcBef>
                <a:spcPts val="500"/>
              </a:spcBef>
              <a:buChar char=" "/>
              <a:defRPr sz="2000">
                <a:solidFill>
                  <a:schemeClr val="tx1"/>
                </a:solidFill>
                <a:latin typeface="+mn-lt"/>
                <a:ea typeface="+mn-lt"/>
                <a:cs typeface="+mn-lt"/>
              </a:defRPr>
            </a:lvl2pPr>
            <a:lvl3pPr marL="1143000" indent="-228600" algn="l">
              <a:lnSpc>
                <a:spcPct val="90000"/>
              </a:lnSpc>
              <a:spcBef>
                <a:spcPts val="500"/>
              </a:spcBef>
              <a:buChar char=" "/>
              <a:defRPr sz="1800">
                <a:solidFill>
                  <a:schemeClr val="tx1"/>
                </a:solidFill>
                <a:latin typeface="+mn-lt"/>
                <a:ea typeface="+mn-lt"/>
                <a:cs typeface="+mn-lt"/>
              </a:defRPr>
            </a:lvl3pPr>
            <a:lvl4pPr marL="1600200" indent="-228600" algn="l">
              <a:lnSpc>
                <a:spcPct val="90000"/>
              </a:lnSpc>
              <a:spcBef>
                <a:spcPts val="500"/>
              </a:spcBef>
              <a:buChar char=" "/>
              <a:defRPr sz="1800">
                <a:solidFill>
                  <a:schemeClr val="tx1"/>
                </a:solidFill>
                <a:latin typeface="+mn-lt"/>
                <a:ea typeface="+mn-lt"/>
                <a:cs typeface="+mn-lt"/>
              </a:defRPr>
            </a:lvl4pPr>
            <a:lvl5pPr marL="2057400" indent="-228600" algn="l">
              <a:lnSpc>
                <a:spcPct val="90000"/>
              </a:lnSpc>
              <a:spcBef>
                <a:spcPts val="500"/>
              </a:spcBef>
              <a:buChar char=" "/>
              <a:defRPr sz="18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600" b="1">
                <a:solidFill>
                  <a:srgbClr val="18353B"/>
                </a:solidFill>
                <a:latin typeface="Helvetica Neue"/>
                <a:ea typeface="Helvetica Neue"/>
                <a:cs typeface="Helvetica Neue"/>
              </a:rPr>
              <a:t>Chunking, hybrid search and traceable answers.</a:t>
            </a:r>
          </a:p>
        </p:txBody>
      </p:sp>
      <p:sp>
        <p:nvSpPr>
          <p:cNvPr id="2" name="Content Placeholder 10">
            <a:extLst xmlns:a="http://schemas.openxmlformats.org/drawingml/2006/main">
              <a:ext uri="{FF2B5EF4-FFF2-40B4-BE49-F238E27FC236}">
                <a16:creationId xmlns:a16="http://schemas.microsoft.com/office/drawing/2014/main" id="{AF6A488A-017C-2F49-A724-CF436659025C}"/>
              </a:ext>
            </a:extLst>
          </p:cNvPr>
          <p:cNvSpPr>
            <a:spLocks xmlns:a="http://schemas.openxmlformats.org/drawingml/2006/main" noGrp="1"/>
          </p:cNvSpPr>
          <p:nvPr/>
        </p:nvSpPr>
        <p:spPr>
          <a:xfrm xmlns:a="http://schemas.openxmlformats.org/drawingml/2006/main">
            <a:off x="4311245" y="393701"/>
            <a:ext cx="1784755" cy="647700"/>
          </a:xfrm>
          <a:prstGeom xmlns:a="http://schemas.openxmlformats.org/drawingml/2006/main" prst="rect">
            <a:avLst/>
          </a:prstGeom>
        </p:spPr>
        <p:txBody>
          <a:bodyPr xmlns:a="http://schemas.openxmlformats.org/drawingml/2006/main" vert="horz" lIns="0" tIns="0" rIns="0" bIns="0">
            <a:noAutofit/>
          </a:bodyPr>
          <a:lstStyle xmlns:a="http://schemas.openxmlformats.org/drawingml/2006/main">
            <a:lvl1pPr marL="228600" indent="-228600" algn="l">
              <a:lnSpc>
                <a:spcPct val="90000"/>
              </a:lnSpc>
              <a:spcBef>
                <a:spcPts val="1000"/>
              </a:spcBef>
              <a:buChar char=" "/>
              <a:defRPr sz="2400">
                <a:solidFill>
                  <a:schemeClr val="tx1"/>
                </a:solidFill>
                <a:latin typeface="+mn-lt"/>
                <a:ea typeface="+mn-lt"/>
                <a:cs typeface="+mn-lt"/>
              </a:defRPr>
            </a:lvl1pPr>
            <a:lvl2pPr marL="685800" indent="-228600" algn="l">
              <a:lnSpc>
                <a:spcPct val="90000"/>
              </a:lnSpc>
              <a:spcBef>
                <a:spcPts val="500"/>
              </a:spcBef>
              <a:buChar char=" "/>
              <a:defRPr sz="2000">
                <a:solidFill>
                  <a:schemeClr val="tx1"/>
                </a:solidFill>
                <a:latin typeface="+mn-lt"/>
                <a:ea typeface="+mn-lt"/>
                <a:cs typeface="+mn-lt"/>
              </a:defRPr>
            </a:lvl2pPr>
            <a:lvl3pPr marL="1143000" indent="-228600" algn="l">
              <a:lnSpc>
                <a:spcPct val="90000"/>
              </a:lnSpc>
              <a:spcBef>
                <a:spcPts val="500"/>
              </a:spcBef>
              <a:buChar char=" "/>
              <a:defRPr sz="1800">
                <a:solidFill>
                  <a:schemeClr val="tx1"/>
                </a:solidFill>
                <a:latin typeface="+mn-lt"/>
                <a:ea typeface="+mn-lt"/>
                <a:cs typeface="+mn-lt"/>
              </a:defRPr>
            </a:lvl3pPr>
            <a:lvl4pPr marL="1600200" indent="-228600" algn="l">
              <a:lnSpc>
                <a:spcPct val="90000"/>
              </a:lnSpc>
              <a:spcBef>
                <a:spcPts val="500"/>
              </a:spcBef>
              <a:buChar char=" "/>
              <a:defRPr sz="1800">
                <a:solidFill>
                  <a:schemeClr val="tx1"/>
                </a:solidFill>
                <a:latin typeface="+mn-lt"/>
                <a:ea typeface="+mn-lt"/>
                <a:cs typeface="+mn-lt"/>
              </a:defRPr>
            </a:lvl4pPr>
            <a:lvl5pPr marL="2057400" indent="-228600" algn="l">
              <a:lnSpc>
                <a:spcPct val="90000"/>
              </a:lnSpc>
              <a:spcBef>
                <a:spcPts val="500"/>
              </a:spcBef>
              <a:buChar char=" "/>
              <a:defRPr sz="18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600" b="1">
                <a:solidFill>
                  <a:srgbClr val="18353B"/>
                </a:solidFill>
                <a:latin typeface="Helvetica Neue"/>
                <a:ea typeface="Helvetica Neue"/>
                <a:cs typeface="Helvetica Neue"/>
              </a:rPr>
              <a:t>RAG</a:t>
            </a:r>
          </a:p>
        </p:txBody>
      </p:sp>
      <p:sp>
        <p:nvSpPr>
          <p:cNvPr id="7" name="Content Placeholder 10">
            <a:extLst xmlns:a="http://schemas.openxmlformats.org/drawingml/2006/main">
              <a:ext uri="{FF2B5EF4-FFF2-40B4-BE49-F238E27FC236}">
                <a16:creationId xmlns:a16="http://schemas.microsoft.com/office/drawing/2014/main" id="{59230B05-F497-DE80-839D-8A9B7CC16019}"/>
              </a:ext>
            </a:extLst>
          </p:cNvPr>
          <p:cNvSpPr>
            <a:spLocks xmlns:a="http://schemas.openxmlformats.org/drawingml/2006/main" noGrp="1"/>
          </p:cNvSpPr>
          <p:nvPr/>
        </p:nvSpPr>
        <p:spPr>
          <a:xfrm xmlns:a="http://schemas.openxmlformats.org/drawingml/2006/main">
            <a:off x="6292445" y="1397001"/>
            <a:ext cx="5505855" cy="647700"/>
          </a:xfrm>
          <a:prstGeom xmlns:a="http://schemas.openxmlformats.org/drawingml/2006/main" prst="rect">
            <a:avLst/>
          </a:prstGeom>
        </p:spPr>
        <p:txBody>
          <a:bodyPr xmlns:a="http://schemas.openxmlformats.org/drawingml/2006/main" vert="horz" lIns="0" tIns="0" rIns="0" bIns="0">
            <a:noAutofit/>
          </a:bodyPr>
          <a:lstStyle xmlns:a="http://schemas.openxmlformats.org/drawingml/2006/main">
            <a:lvl1pPr marL="228600" indent="-228600" algn="l">
              <a:lnSpc>
                <a:spcPct val="90000"/>
              </a:lnSpc>
              <a:spcBef>
                <a:spcPts val="1000"/>
              </a:spcBef>
              <a:buChar char=" "/>
              <a:defRPr sz="2400">
                <a:solidFill>
                  <a:schemeClr val="tx1"/>
                </a:solidFill>
                <a:latin typeface="+mn-lt"/>
                <a:ea typeface="+mn-lt"/>
                <a:cs typeface="+mn-lt"/>
              </a:defRPr>
            </a:lvl1pPr>
            <a:lvl2pPr marL="685800" indent="-228600" algn="l">
              <a:lnSpc>
                <a:spcPct val="90000"/>
              </a:lnSpc>
              <a:spcBef>
                <a:spcPts val="500"/>
              </a:spcBef>
              <a:buChar char=" "/>
              <a:defRPr sz="2000">
                <a:solidFill>
                  <a:schemeClr val="tx1"/>
                </a:solidFill>
                <a:latin typeface="+mn-lt"/>
                <a:ea typeface="+mn-lt"/>
                <a:cs typeface="+mn-lt"/>
              </a:defRPr>
            </a:lvl2pPr>
            <a:lvl3pPr marL="1143000" indent="-228600" algn="l">
              <a:lnSpc>
                <a:spcPct val="90000"/>
              </a:lnSpc>
              <a:spcBef>
                <a:spcPts val="500"/>
              </a:spcBef>
              <a:buChar char=" "/>
              <a:defRPr sz="1800">
                <a:solidFill>
                  <a:schemeClr val="tx1"/>
                </a:solidFill>
                <a:latin typeface="+mn-lt"/>
                <a:ea typeface="+mn-lt"/>
                <a:cs typeface="+mn-lt"/>
              </a:defRPr>
            </a:lvl3pPr>
            <a:lvl4pPr marL="1600200" indent="-228600" algn="l">
              <a:lnSpc>
                <a:spcPct val="90000"/>
              </a:lnSpc>
              <a:spcBef>
                <a:spcPts val="500"/>
              </a:spcBef>
              <a:buChar char=" "/>
              <a:defRPr sz="1800">
                <a:solidFill>
                  <a:schemeClr val="tx1"/>
                </a:solidFill>
                <a:latin typeface="+mn-lt"/>
                <a:ea typeface="+mn-lt"/>
                <a:cs typeface="+mn-lt"/>
              </a:defRPr>
            </a:lvl4pPr>
            <a:lvl5pPr marL="2057400" indent="-228600" algn="l">
              <a:lnSpc>
                <a:spcPct val="90000"/>
              </a:lnSpc>
              <a:spcBef>
                <a:spcPts val="500"/>
              </a:spcBef>
              <a:buChar char=" "/>
              <a:defRPr sz="18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600" b="1">
                <a:solidFill>
                  <a:srgbClr val="18353B"/>
                </a:solidFill>
                <a:latin typeface="Helvetica Neue"/>
                <a:ea typeface="Helvetica Neue"/>
                <a:cs typeface="Helvetica Neue"/>
              </a:rPr>
              <a:t>Normalize public content and expose uncertainty.</a:t>
            </a:r>
          </a:p>
        </p:txBody>
      </p:sp>
      <p:sp>
        <p:nvSpPr>
          <p:cNvPr id="9" name="Content Placeholder 10">
            <a:extLst xmlns:a="http://schemas.openxmlformats.org/drawingml/2006/main">
              <a:ext uri="{FF2B5EF4-FFF2-40B4-BE49-F238E27FC236}">
                <a16:creationId xmlns:a16="http://schemas.microsoft.com/office/drawing/2014/main" id="{D01219A0-506D-650D-E147-5B813202720E}"/>
              </a:ext>
            </a:extLst>
          </p:cNvPr>
          <p:cNvSpPr>
            <a:spLocks xmlns:a="http://schemas.openxmlformats.org/drawingml/2006/main" noGrp="1"/>
          </p:cNvSpPr>
          <p:nvPr/>
        </p:nvSpPr>
        <p:spPr>
          <a:xfrm xmlns:a="http://schemas.openxmlformats.org/drawingml/2006/main">
            <a:off x="4311245" y="1397001"/>
            <a:ext cx="1784755" cy="647700"/>
          </a:xfrm>
          <a:prstGeom xmlns:a="http://schemas.openxmlformats.org/drawingml/2006/main" prst="rect">
            <a:avLst/>
          </a:prstGeom>
        </p:spPr>
        <p:txBody>
          <a:bodyPr xmlns:a="http://schemas.openxmlformats.org/drawingml/2006/main" vert="horz" lIns="0" tIns="0" rIns="0" bIns="0">
            <a:noAutofit/>
          </a:bodyPr>
          <a:lstStyle xmlns:a="http://schemas.openxmlformats.org/drawingml/2006/main">
            <a:lvl1pPr marL="228600" indent="-228600" algn="l">
              <a:lnSpc>
                <a:spcPct val="90000"/>
              </a:lnSpc>
              <a:spcBef>
                <a:spcPts val="1000"/>
              </a:spcBef>
              <a:buChar char=" "/>
              <a:defRPr sz="2400">
                <a:solidFill>
                  <a:schemeClr val="tx1"/>
                </a:solidFill>
                <a:latin typeface="+mn-lt"/>
                <a:ea typeface="+mn-lt"/>
                <a:cs typeface="+mn-lt"/>
              </a:defRPr>
            </a:lvl1pPr>
            <a:lvl2pPr marL="685800" indent="-228600" algn="l">
              <a:lnSpc>
                <a:spcPct val="90000"/>
              </a:lnSpc>
              <a:spcBef>
                <a:spcPts val="500"/>
              </a:spcBef>
              <a:buChar char=" "/>
              <a:defRPr sz="2000">
                <a:solidFill>
                  <a:schemeClr val="tx1"/>
                </a:solidFill>
                <a:latin typeface="+mn-lt"/>
                <a:ea typeface="+mn-lt"/>
                <a:cs typeface="+mn-lt"/>
              </a:defRPr>
            </a:lvl2pPr>
            <a:lvl3pPr marL="1143000" indent="-228600" algn="l">
              <a:lnSpc>
                <a:spcPct val="90000"/>
              </a:lnSpc>
              <a:spcBef>
                <a:spcPts val="500"/>
              </a:spcBef>
              <a:buChar char=" "/>
              <a:defRPr sz="1800">
                <a:solidFill>
                  <a:schemeClr val="tx1"/>
                </a:solidFill>
                <a:latin typeface="+mn-lt"/>
                <a:ea typeface="+mn-lt"/>
                <a:cs typeface="+mn-lt"/>
              </a:defRPr>
            </a:lvl3pPr>
            <a:lvl4pPr marL="1600200" indent="-228600" algn="l">
              <a:lnSpc>
                <a:spcPct val="90000"/>
              </a:lnSpc>
              <a:spcBef>
                <a:spcPts val="500"/>
              </a:spcBef>
              <a:buChar char=" "/>
              <a:defRPr sz="1800">
                <a:solidFill>
                  <a:schemeClr val="tx1"/>
                </a:solidFill>
                <a:latin typeface="+mn-lt"/>
                <a:ea typeface="+mn-lt"/>
                <a:cs typeface="+mn-lt"/>
              </a:defRPr>
            </a:lvl4pPr>
            <a:lvl5pPr marL="2057400" indent="-228600" algn="l">
              <a:lnSpc>
                <a:spcPct val="90000"/>
              </a:lnSpc>
              <a:spcBef>
                <a:spcPts val="500"/>
              </a:spcBef>
              <a:buChar char=" "/>
              <a:defRPr sz="18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600" b="1">
                <a:solidFill>
                  <a:srgbClr val="18353B"/>
                </a:solidFill>
                <a:latin typeface="Helvetica Neue"/>
                <a:ea typeface="Helvetica Neue"/>
                <a:cs typeface="Helvetica Neue"/>
              </a:rPr>
              <a:t>Data</a:t>
            </a:r>
          </a:p>
        </p:txBody>
      </p:sp>
      <p:sp>
        <p:nvSpPr>
          <p:cNvPr id="12" name="Content Placeholder 10">
            <a:extLst xmlns:a="http://schemas.openxmlformats.org/drawingml/2006/main">
              <a:ext uri="{FF2B5EF4-FFF2-40B4-BE49-F238E27FC236}">
                <a16:creationId xmlns:a16="http://schemas.microsoft.com/office/drawing/2014/main" id="{F5BFF3A2-62B8-C64E-A147-B21AD9CBB5F0}"/>
              </a:ext>
            </a:extLst>
          </p:cNvPr>
          <p:cNvSpPr>
            <a:spLocks xmlns:a="http://schemas.openxmlformats.org/drawingml/2006/main" noGrp="1"/>
          </p:cNvSpPr>
          <p:nvPr/>
        </p:nvSpPr>
        <p:spPr>
          <a:xfrm xmlns:a="http://schemas.openxmlformats.org/drawingml/2006/main">
            <a:off x="6292445" y="2374901"/>
            <a:ext cx="5505855" cy="647700"/>
          </a:xfrm>
          <a:prstGeom xmlns:a="http://schemas.openxmlformats.org/drawingml/2006/main" prst="rect">
            <a:avLst/>
          </a:prstGeom>
        </p:spPr>
        <p:txBody>
          <a:bodyPr xmlns:a="http://schemas.openxmlformats.org/drawingml/2006/main" vert="horz" lIns="0" tIns="0" rIns="0" bIns="0">
            <a:noAutofit/>
          </a:bodyPr>
          <a:lstStyle xmlns:a="http://schemas.openxmlformats.org/drawingml/2006/main">
            <a:lvl1pPr marL="228600" indent="-228600" algn="l">
              <a:lnSpc>
                <a:spcPct val="90000"/>
              </a:lnSpc>
              <a:spcBef>
                <a:spcPts val="1000"/>
              </a:spcBef>
              <a:buChar char=" "/>
              <a:defRPr sz="2400">
                <a:solidFill>
                  <a:schemeClr val="tx1"/>
                </a:solidFill>
                <a:latin typeface="+mn-lt"/>
                <a:ea typeface="+mn-lt"/>
                <a:cs typeface="+mn-lt"/>
              </a:defRPr>
            </a:lvl1pPr>
            <a:lvl2pPr marL="685800" indent="-228600" algn="l">
              <a:lnSpc>
                <a:spcPct val="90000"/>
              </a:lnSpc>
              <a:spcBef>
                <a:spcPts val="500"/>
              </a:spcBef>
              <a:buChar char=" "/>
              <a:defRPr sz="2000">
                <a:solidFill>
                  <a:schemeClr val="tx1"/>
                </a:solidFill>
                <a:latin typeface="+mn-lt"/>
                <a:ea typeface="+mn-lt"/>
                <a:cs typeface="+mn-lt"/>
              </a:defRPr>
            </a:lvl2pPr>
            <a:lvl3pPr marL="1143000" indent="-228600" algn="l">
              <a:lnSpc>
                <a:spcPct val="90000"/>
              </a:lnSpc>
              <a:spcBef>
                <a:spcPts val="500"/>
              </a:spcBef>
              <a:buChar char=" "/>
              <a:defRPr sz="1800">
                <a:solidFill>
                  <a:schemeClr val="tx1"/>
                </a:solidFill>
                <a:latin typeface="+mn-lt"/>
                <a:ea typeface="+mn-lt"/>
                <a:cs typeface="+mn-lt"/>
              </a:defRPr>
            </a:lvl3pPr>
            <a:lvl4pPr marL="1600200" indent="-228600" algn="l">
              <a:lnSpc>
                <a:spcPct val="90000"/>
              </a:lnSpc>
              <a:spcBef>
                <a:spcPts val="500"/>
              </a:spcBef>
              <a:buChar char=" "/>
              <a:defRPr sz="1800">
                <a:solidFill>
                  <a:schemeClr val="tx1"/>
                </a:solidFill>
                <a:latin typeface="+mn-lt"/>
                <a:ea typeface="+mn-lt"/>
                <a:cs typeface="+mn-lt"/>
              </a:defRPr>
            </a:lvl4pPr>
            <a:lvl5pPr marL="2057400" indent="-228600" algn="l">
              <a:lnSpc>
                <a:spcPct val="90000"/>
              </a:lnSpc>
              <a:spcBef>
                <a:spcPts val="500"/>
              </a:spcBef>
              <a:buChar char=" "/>
              <a:defRPr sz="18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600" b="1">
                <a:solidFill>
                  <a:srgbClr val="18353B"/>
                </a:solidFill>
                <a:latin typeface="Helvetica Neue"/>
                <a:ea typeface="Helvetica Neue"/>
                <a:cs typeface="Helvetica Neue"/>
              </a:rPr>
              <a:t>Typed tools, exact filters and bounded loops.</a:t>
            </a:r>
          </a:p>
        </p:txBody>
      </p:sp>
      <p:sp>
        <p:nvSpPr>
          <p:cNvPr id="15" name="Content Placeholder 10">
            <a:extLst xmlns:a="http://schemas.openxmlformats.org/drawingml/2006/main">
              <a:ext uri="{FF2B5EF4-FFF2-40B4-BE49-F238E27FC236}">
                <a16:creationId xmlns:a16="http://schemas.microsoft.com/office/drawing/2014/main" id="{F7608A34-9B1E-8319-01AB-B013BBE6762F}"/>
              </a:ext>
            </a:extLst>
          </p:cNvPr>
          <p:cNvSpPr>
            <a:spLocks xmlns:a="http://schemas.openxmlformats.org/drawingml/2006/main" noGrp="1"/>
          </p:cNvSpPr>
          <p:nvPr/>
        </p:nvSpPr>
        <p:spPr>
          <a:xfrm xmlns:a="http://schemas.openxmlformats.org/drawingml/2006/main">
            <a:off x="4311245" y="2374901"/>
            <a:ext cx="1784755" cy="647700"/>
          </a:xfrm>
          <a:prstGeom xmlns:a="http://schemas.openxmlformats.org/drawingml/2006/main" prst="rect">
            <a:avLst/>
          </a:prstGeom>
        </p:spPr>
        <p:txBody>
          <a:bodyPr xmlns:a="http://schemas.openxmlformats.org/drawingml/2006/main" vert="horz" lIns="0" tIns="0" rIns="0" bIns="0">
            <a:noAutofit/>
          </a:bodyPr>
          <a:lstStyle xmlns:a="http://schemas.openxmlformats.org/drawingml/2006/main">
            <a:lvl1pPr marL="228600" indent="-228600" algn="l">
              <a:lnSpc>
                <a:spcPct val="90000"/>
              </a:lnSpc>
              <a:spcBef>
                <a:spcPts val="1000"/>
              </a:spcBef>
              <a:buChar char=" "/>
              <a:defRPr sz="2400">
                <a:solidFill>
                  <a:schemeClr val="tx1"/>
                </a:solidFill>
                <a:latin typeface="+mn-lt"/>
                <a:ea typeface="+mn-lt"/>
                <a:cs typeface="+mn-lt"/>
              </a:defRPr>
            </a:lvl1pPr>
            <a:lvl2pPr marL="685800" indent="-228600" algn="l">
              <a:lnSpc>
                <a:spcPct val="90000"/>
              </a:lnSpc>
              <a:spcBef>
                <a:spcPts val="500"/>
              </a:spcBef>
              <a:buChar char=" "/>
              <a:defRPr sz="2000">
                <a:solidFill>
                  <a:schemeClr val="tx1"/>
                </a:solidFill>
                <a:latin typeface="+mn-lt"/>
                <a:ea typeface="+mn-lt"/>
                <a:cs typeface="+mn-lt"/>
              </a:defRPr>
            </a:lvl2pPr>
            <a:lvl3pPr marL="1143000" indent="-228600" algn="l">
              <a:lnSpc>
                <a:spcPct val="90000"/>
              </a:lnSpc>
              <a:spcBef>
                <a:spcPts val="500"/>
              </a:spcBef>
              <a:buChar char=" "/>
              <a:defRPr sz="1800">
                <a:solidFill>
                  <a:schemeClr val="tx1"/>
                </a:solidFill>
                <a:latin typeface="+mn-lt"/>
                <a:ea typeface="+mn-lt"/>
                <a:cs typeface="+mn-lt"/>
              </a:defRPr>
            </a:lvl3pPr>
            <a:lvl4pPr marL="1600200" indent="-228600" algn="l">
              <a:lnSpc>
                <a:spcPct val="90000"/>
              </a:lnSpc>
              <a:spcBef>
                <a:spcPts val="500"/>
              </a:spcBef>
              <a:buChar char=" "/>
              <a:defRPr sz="1800">
                <a:solidFill>
                  <a:schemeClr val="tx1"/>
                </a:solidFill>
                <a:latin typeface="+mn-lt"/>
                <a:ea typeface="+mn-lt"/>
                <a:cs typeface="+mn-lt"/>
              </a:defRPr>
            </a:lvl4pPr>
            <a:lvl5pPr marL="2057400" indent="-228600" algn="l">
              <a:lnSpc>
                <a:spcPct val="90000"/>
              </a:lnSpc>
              <a:spcBef>
                <a:spcPts val="500"/>
              </a:spcBef>
              <a:buChar char=" "/>
              <a:defRPr sz="18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600" b="1">
                <a:solidFill>
                  <a:srgbClr val="18353B"/>
                </a:solidFill>
                <a:latin typeface="Helvetica Neue"/>
                <a:ea typeface="Helvetica Neue"/>
                <a:cs typeface="Helvetica Neue"/>
              </a:rPr>
              <a:t>Agents</a:t>
            </a:r>
          </a:p>
        </p:txBody>
      </p:sp>
      <p:sp>
        <p:nvSpPr>
          <p:cNvPr id="16" name="Content Placeholder 10">
            <a:extLst xmlns:a="http://schemas.openxmlformats.org/drawingml/2006/main">
              <a:ext uri="{FF2B5EF4-FFF2-40B4-BE49-F238E27FC236}">
                <a16:creationId xmlns:a16="http://schemas.microsoft.com/office/drawing/2014/main" id="{0845C908-26F4-26EB-1CA7-AABB89BB3442}"/>
              </a:ext>
            </a:extLst>
          </p:cNvPr>
          <p:cNvSpPr>
            <a:spLocks xmlns:a="http://schemas.openxmlformats.org/drawingml/2006/main" noGrp="1"/>
          </p:cNvSpPr>
          <p:nvPr/>
        </p:nvSpPr>
        <p:spPr>
          <a:xfrm xmlns:a="http://schemas.openxmlformats.org/drawingml/2006/main">
            <a:off x="6292445" y="3365501"/>
            <a:ext cx="5505855" cy="647700"/>
          </a:xfrm>
          <a:prstGeom xmlns:a="http://schemas.openxmlformats.org/drawingml/2006/main" prst="rect">
            <a:avLst/>
          </a:prstGeom>
        </p:spPr>
        <p:txBody>
          <a:bodyPr xmlns:a="http://schemas.openxmlformats.org/drawingml/2006/main" vert="horz" lIns="0" tIns="0" rIns="0" bIns="0">
            <a:noAutofit/>
          </a:bodyPr>
          <a:lstStyle xmlns:a="http://schemas.openxmlformats.org/drawingml/2006/main">
            <a:lvl1pPr marL="228600" indent="-228600" algn="l">
              <a:lnSpc>
                <a:spcPct val="90000"/>
              </a:lnSpc>
              <a:spcBef>
                <a:spcPts val="1000"/>
              </a:spcBef>
              <a:buChar char=" "/>
              <a:defRPr sz="2400">
                <a:solidFill>
                  <a:schemeClr val="tx1"/>
                </a:solidFill>
                <a:latin typeface="+mn-lt"/>
                <a:ea typeface="+mn-lt"/>
                <a:cs typeface="+mn-lt"/>
              </a:defRPr>
            </a:lvl1pPr>
            <a:lvl2pPr marL="685800" indent="-228600" algn="l">
              <a:lnSpc>
                <a:spcPct val="90000"/>
              </a:lnSpc>
              <a:spcBef>
                <a:spcPts val="500"/>
              </a:spcBef>
              <a:buChar char=" "/>
              <a:defRPr sz="2000">
                <a:solidFill>
                  <a:schemeClr val="tx1"/>
                </a:solidFill>
                <a:latin typeface="+mn-lt"/>
                <a:ea typeface="+mn-lt"/>
                <a:cs typeface="+mn-lt"/>
              </a:defRPr>
            </a:lvl2pPr>
            <a:lvl3pPr marL="1143000" indent="-228600" algn="l">
              <a:lnSpc>
                <a:spcPct val="90000"/>
              </a:lnSpc>
              <a:spcBef>
                <a:spcPts val="500"/>
              </a:spcBef>
              <a:buChar char=" "/>
              <a:defRPr sz="1800">
                <a:solidFill>
                  <a:schemeClr val="tx1"/>
                </a:solidFill>
                <a:latin typeface="+mn-lt"/>
                <a:ea typeface="+mn-lt"/>
                <a:cs typeface="+mn-lt"/>
              </a:defRPr>
            </a:lvl3pPr>
            <a:lvl4pPr marL="1600200" indent="-228600" algn="l">
              <a:lnSpc>
                <a:spcPct val="90000"/>
              </a:lnSpc>
              <a:spcBef>
                <a:spcPts val="500"/>
              </a:spcBef>
              <a:buChar char=" "/>
              <a:defRPr sz="1800">
                <a:solidFill>
                  <a:schemeClr val="tx1"/>
                </a:solidFill>
                <a:latin typeface="+mn-lt"/>
                <a:ea typeface="+mn-lt"/>
                <a:cs typeface="+mn-lt"/>
              </a:defRPr>
            </a:lvl4pPr>
            <a:lvl5pPr marL="2057400" indent="-228600" algn="l">
              <a:lnSpc>
                <a:spcPct val="90000"/>
              </a:lnSpc>
              <a:spcBef>
                <a:spcPts val="500"/>
              </a:spcBef>
              <a:buChar char=" "/>
              <a:defRPr sz="18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600" b="1">
                <a:solidFill>
                  <a:srgbClr val="18353B"/>
                </a:solidFill>
                <a:latin typeface="Helvetica Neue"/>
                <a:ea typeface="Helvetica Neue"/>
                <a:cs typeface="Helvetica Neue"/>
              </a:rPr>
              <a:t>FastAPI, Vercel and AWS Bedrock integration.</a:t>
            </a:r>
          </a:p>
        </p:txBody>
      </p:sp>
      <p:sp>
        <p:nvSpPr>
          <p:cNvPr id="17" name="Content Placeholder 10">
            <a:extLst xmlns:a="http://schemas.openxmlformats.org/drawingml/2006/main">
              <a:ext uri="{FF2B5EF4-FFF2-40B4-BE49-F238E27FC236}">
                <a16:creationId xmlns:a16="http://schemas.microsoft.com/office/drawing/2014/main" id="{228D802D-D8A9-E697-144D-8E7477F2954C}"/>
              </a:ext>
            </a:extLst>
          </p:cNvPr>
          <p:cNvSpPr>
            <a:spLocks xmlns:a="http://schemas.openxmlformats.org/drawingml/2006/main" noGrp="1"/>
          </p:cNvSpPr>
          <p:nvPr/>
        </p:nvSpPr>
        <p:spPr>
          <a:xfrm xmlns:a="http://schemas.openxmlformats.org/drawingml/2006/main">
            <a:off x="4311245" y="3365501"/>
            <a:ext cx="1784755" cy="647700"/>
          </a:xfrm>
          <a:prstGeom xmlns:a="http://schemas.openxmlformats.org/drawingml/2006/main" prst="rect">
            <a:avLst/>
          </a:prstGeom>
        </p:spPr>
        <p:txBody>
          <a:bodyPr xmlns:a="http://schemas.openxmlformats.org/drawingml/2006/main" vert="horz" lIns="0" tIns="0" rIns="0" bIns="0">
            <a:noAutofit/>
          </a:bodyPr>
          <a:lstStyle xmlns:a="http://schemas.openxmlformats.org/drawingml/2006/main">
            <a:lvl1pPr marL="228600" indent="-228600" algn="l">
              <a:lnSpc>
                <a:spcPct val="90000"/>
              </a:lnSpc>
              <a:spcBef>
                <a:spcPts val="1000"/>
              </a:spcBef>
              <a:buChar char=" "/>
              <a:defRPr sz="2400">
                <a:solidFill>
                  <a:schemeClr val="tx1"/>
                </a:solidFill>
                <a:latin typeface="+mn-lt"/>
                <a:ea typeface="+mn-lt"/>
                <a:cs typeface="+mn-lt"/>
              </a:defRPr>
            </a:lvl1pPr>
            <a:lvl2pPr marL="685800" indent="-228600" algn="l">
              <a:lnSpc>
                <a:spcPct val="90000"/>
              </a:lnSpc>
              <a:spcBef>
                <a:spcPts val="500"/>
              </a:spcBef>
              <a:buChar char=" "/>
              <a:defRPr sz="2000">
                <a:solidFill>
                  <a:schemeClr val="tx1"/>
                </a:solidFill>
                <a:latin typeface="+mn-lt"/>
                <a:ea typeface="+mn-lt"/>
                <a:cs typeface="+mn-lt"/>
              </a:defRPr>
            </a:lvl2pPr>
            <a:lvl3pPr marL="1143000" indent="-228600" algn="l">
              <a:lnSpc>
                <a:spcPct val="90000"/>
              </a:lnSpc>
              <a:spcBef>
                <a:spcPts val="500"/>
              </a:spcBef>
              <a:buChar char=" "/>
              <a:defRPr sz="1800">
                <a:solidFill>
                  <a:schemeClr val="tx1"/>
                </a:solidFill>
                <a:latin typeface="+mn-lt"/>
                <a:ea typeface="+mn-lt"/>
                <a:cs typeface="+mn-lt"/>
              </a:defRPr>
            </a:lvl3pPr>
            <a:lvl4pPr marL="1600200" indent="-228600" algn="l">
              <a:lnSpc>
                <a:spcPct val="90000"/>
              </a:lnSpc>
              <a:spcBef>
                <a:spcPts val="500"/>
              </a:spcBef>
              <a:buChar char=" "/>
              <a:defRPr sz="1800">
                <a:solidFill>
                  <a:schemeClr val="tx1"/>
                </a:solidFill>
                <a:latin typeface="+mn-lt"/>
                <a:ea typeface="+mn-lt"/>
                <a:cs typeface="+mn-lt"/>
              </a:defRPr>
            </a:lvl4pPr>
            <a:lvl5pPr marL="2057400" indent="-228600" algn="l">
              <a:lnSpc>
                <a:spcPct val="90000"/>
              </a:lnSpc>
              <a:spcBef>
                <a:spcPts val="500"/>
              </a:spcBef>
              <a:buChar char=" "/>
              <a:defRPr sz="18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600" b="1">
                <a:solidFill>
                  <a:srgbClr val="18353B"/>
                </a:solidFill>
                <a:latin typeface="Helvetica Neue"/>
                <a:ea typeface="Helvetica Neue"/>
                <a:cs typeface="Helvetica Neue"/>
              </a:rPr>
              <a:t>Cloud</a:t>
            </a:r>
          </a:p>
        </p:txBody>
      </p:sp>
      <p:sp>
        <p:nvSpPr>
          <p:cNvPr id="18" name="Content Placeholder 10">
            <a:extLst xmlns:a="http://schemas.openxmlformats.org/drawingml/2006/main">
              <a:ext uri="{FF2B5EF4-FFF2-40B4-BE49-F238E27FC236}">
                <a16:creationId xmlns:a16="http://schemas.microsoft.com/office/drawing/2014/main" id="{0CCFFBE1-F391-100C-F0AF-8B730BA0A306}"/>
              </a:ext>
            </a:extLst>
          </p:cNvPr>
          <p:cNvSpPr>
            <a:spLocks xmlns:a="http://schemas.openxmlformats.org/drawingml/2006/main" noGrp="1"/>
          </p:cNvSpPr>
          <p:nvPr/>
        </p:nvSpPr>
        <p:spPr>
          <a:xfrm xmlns:a="http://schemas.openxmlformats.org/drawingml/2006/main">
            <a:off x="6292445" y="4356101"/>
            <a:ext cx="5505855" cy="647700"/>
          </a:xfrm>
          <a:prstGeom xmlns:a="http://schemas.openxmlformats.org/drawingml/2006/main" prst="rect">
            <a:avLst/>
          </a:prstGeom>
        </p:spPr>
        <p:txBody>
          <a:bodyPr xmlns:a="http://schemas.openxmlformats.org/drawingml/2006/main" vert="horz" lIns="0" tIns="0" rIns="0" bIns="0">
            <a:noAutofit/>
          </a:bodyPr>
          <a:lstStyle xmlns:a="http://schemas.openxmlformats.org/drawingml/2006/main">
            <a:lvl1pPr marL="228600" indent="-228600" algn="l">
              <a:lnSpc>
                <a:spcPct val="90000"/>
              </a:lnSpc>
              <a:spcBef>
                <a:spcPts val="1000"/>
              </a:spcBef>
              <a:buChar char=" "/>
              <a:defRPr sz="2400">
                <a:solidFill>
                  <a:schemeClr val="tx1"/>
                </a:solidFill>
                <a:latin typeface="+mn-lt"/>
                <a:ea typeface="+mn-lt"/>
                <a:cs typeface="+mn-lt"/>
              </a:defRPr>
            </a:lvl1pPr>
            <a:lvl2pPr marL="685800" indent="-228600" algn="l">
              <a:lnSpc>
                <a:spcPct val="90000"/>
              </a:lnSpc>
              <a:spcBef>
                <a:spcPts val="500"/>
              </a:spcBef>
              <a:buChar char=" "/>
              <a:defRPr sz="2000">
                <a:solidFill>
                  <a:schemeClr val="tx1"/>
                </a:solidFill>
                <a:latin typeface="+mn-lt"/>
                <a:ea typeface="+mn-lt"/>
                <a:cs typeface="+mn-lt"/>
              </a:defRPr>
            </a:lvl2pPr>
            <a:lvl3pPr marL="1143000" indent="-228600" algn="l">
              <a:lnSpc>
                <a:spcPct val="90000"/>
              </a:lnSpc>
              <a:spcBef>
                <a:spcPts val="500"/>
              </a:spcBef>
              <a:buChar char=" "/>
              <a:defRPr sz="1800">
                <a:solidFill>
                  <a:schemeClr val="tx1"/>
                </a:solidFill>
                <a:latin typeface="+mn-lt"/>
                <a:ea typeface="+mn-lt"/>
                <a:cs typeface="+mn-lt"/>
              </a:defRPr>
            </a:lvl3pPr>
            <a:lvl4pPr marL="1600200" indent="-228600" algn="l">
              <a:lnSpc>
                <a:spcPct val="90000"/>
              </a:lnSpc>
              <a:spcBef>
                <a:spcPts val="500"/>
              </a:spcBef>
              <a:buChar char=" "/>
              <a:defRPr sz="1800">
                <a:solidFill>
                  <a:schemeClr val="tx1"/>
                </a:solidFill>
                <a:latin typeface="+mn-lt"/>
                <a:ea typeface="+mn-lt"/>
                <a:cs typeface="+mn-lt"/>
              </a:defRPr>
            </a:lvl4pPr>
            <a:lvl5pPr marL="2057400" indent="-228600" algn="l">
              <a:lnSpc>
                <a:spcPct val="90000"/>
              </a:lnSpc>
              <a:spcBef>
                <a:spcPts val="500"/>
              </a:spcBef>
              <a:buChar char=" "/>
              <a:defRPr sz="18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600" b="1">
                <a:solidFill>
                  <a:srgbClr val="18353B"/>
                </a:solidFill>
                <a:latin typeface="Helvetica Neue"/>
                <a:ea typeface="Helvetica Neue"/>
                <a:cs typeface="Helvetica Neue"/>
              </a:rPr>
              <a:t>Scoped OIDC roles and temporary credentials.</a:t>
            </a:r>
          </a:p>
        </p:txBody>
      </p:sp>
      <p:sp>
        <p:nvSpPr>
          <p:cNvPr id="19" name="Content Placeholder 10">
            <a:extLst xmlns:a="http://schemas.openxmlformats.org/drawingml/2006/main">
              <a:ext uri="{FF2B5EF4-FFF2-40B4-BE49-F238E27FC236}">
                <a16:creationId xmlns:a16="http://schemas.microsoft.com/office/drawing/2014/main" id="{BDD61A53-13D8-0ED5-E0A9-5CB7D8718708}"/>
              </a:ext>
            </a:extLst>
          </p:cNvPr>
          <p:cNvSpPr>
            <a:spLocks xmlns:a="http://schemas.openxmlformats.org/drawingml/2006/main" noGrp="1"/>
          </p:cNvSpPr>
          <p:nvPr/>
        </p:nvSpPr>
        <p:spPr>
          <a:xfrm xmlns:a="http://schemas.openxmlformats.org/drawingml/2006/main">
            <a:off x="4311245" y="4356101"/>
            <a:ext cx="1784755" cy="647700"/>
          </a:xfrm>
          <a:prstGeom xmlns:a="http://schemas.openxmlformats.org/drawingml/2006/main" prst="rect">
            <a:avLst/>
          </a:prstGeom>
        </p:spPr>
        <p:txBody>
          <a:bodyPr xmlns:a="http://schemas.openxmlformats.org/drawingml/2006/main" vert="horz" lIns="0" tIns="0" rIns="0" bIns="0">
            <a:noAutofit/>
          </a:bodyPr>
          <a:lstStyle xmlns:a="http://schemas.openxmlformats.org/drawingml/2006/main">
            <a:lvl1pPr marL="228600" indent="-228600" algn="l">
              <a:lnSpc>
                <a:spcPct val="90000"/>
              </a:lnSpc>
              <a:spcBef>
                <a:spcPts val="1000"/>
              </a:spcBef>
              <a:buChar char=" "/>
              <a:defRPr sz="2400">
                <a:solidFill>
                  <a:schemeClr val="tx1"/>
                </a:solidFill>
                <a:latin typeface="+mn-lt"/>
                <a:ea typeface="+mn-lt"/>
                <a:cs typeface="+mn-lt"/>
              </a:defRPr>
            </a:lvl1pPr>
            <a:lvl2pPr marL="685800" indent="-228600" algn="l">
              <a:lnSpc>
                <a:spcPct val="90000"/>
              </a:lnSpc>
              <a:spcBef>
                <a:spcPts val="500"/>
              </a:spcBef>
              <a:buChar char=" "/>
              <a:defRPr sz="2000">
                <a:solidFill>
                  <a:schemeClr val="tx1"/>
                </a:solidFill>
                <a:latin typeface="+mn-lt"/>
                <a:ea typeface="+mn-lt"/>
                <a:cs typeface="+mn-lt"/>
              </a:defRPr>
            </a:lvl2pPr>
            <a:lvl3pPr marL="1143000" indent="-228600" algn="l">
              <a:lnSpc>
                <a:spcPct val="90000"/>
              </a:lnSpc>
              <a:spcBef>
                <a:spcPts val="500"/>
              </a:spcBef>
              <a:buChar char=" "/>
              <a:defRPr sz="1800">
                <a:solidFill>
                  <a:schemeClr val="tx1"/>
                </a:solidFill>
                <a:latin typeface="+mn-lt"/>
                <a:ea typeface="+mn-lt"/>
                <a:cs typeface="+mn-lt"/>
              </a:defRPr>
            </a:lvl3pPr>
            <a:lvl4pPr marL="1600200" indent="-228600" algn="l">
              <a:lnSpc>
                <a:spcPct val="90000"/>
              </a:lnSpc>
              <a:spcBef>
                <a:spcPts val="500"/>
              </a:spcBef>
              <a:buChar char=" "/>
              <a:defRPr sz="1800">
                <a:solidFill>
                  <a:schemeClr val="tx1"/>
                </a:solidFill>
                <a:latin typeface="+mn-lt"/>
                <a:ea typeface="+mn-lt"/>
                <a:cs typeface="+mn-lt"/>
              </a:defRPr>
            </a:lvl4pPr>
            <a:lvl5pPr marL="2057400" indent="-228600" algn="l">
              <a:lnSpc>
                <a:spcPct val="90000"/>
              </a:lnSpc>
              <a:spcBef>
                <a:spcPts val="500"/>
              </a:spcBef>
              <a:buChar char=" "/>
              <a:defRPr sz="18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600" b="1">
                <a:solidFill>
                  <a:srgbClr val="18353B"/>
                </a:solidFill>
                <a:latin typeface="Helvetica Neue"/>
                <a:ea typeface="Helvetica Neue"/>
                <a:cs typeface="Helvetica Neue"/>
              </a:rPr>
              <a:t>Security</a:t>
            </a:r>
          </a:p>
        </p:txBody>
      </p:sp>
      <p:sp>
        <p:nvSpPr>
          <p:cNvPr id="20" name="Content Placeholder 10">
            <a:extLst xmlns:a="http://schemas.openxmlformats.org/drawingml/2006/main">
              <a:ext uri="{FF2B5EF4-FFF2-40B4-BE49-F238E27FC236}">
                <a16:creationId xmlns:a16="http://schemas.microsoft.com/office/drawing/2014/main" id="{8FDE77B0-FFF1-E69E-8C9B-D6E2B9870D16}"/>
              </a:ext>
            </a:extLst>
          </p:cNvPr>
          <p:cNvSpPr>
            <a:spLocks xmlns:a="http://schemas.openxmlformats.org/drawingml/2006/main" noGrp="1"/>
          </p:cNvSpPr>
          <p:nvPr/>
        </p:nvSpPr>
        <p:spPr>
          <a:xfrm xmlns:a="http://schemas.openxmlformats.org/drawingml/2006/main">
            <a:off x="6292445" y="5359401"/>
            <a:ext cx="5505855" cy="647700"/>
          </a:xfrm>
          <a:prstGeom xmlns:a="http://schemas.openxmlformats.org/drawingml/2006/main" prst="rect">
            <a:avLst/>
          </a:prstGeom>
        </p:spPr>
        <p:txBody>
          <a:bodyPr xmlns:a="http://schemas.openxmlformats.org/drawingml/2006/main" vert="horz" lIns="0" tIns="0" rIns="0" bIns="0">
            <a:noAutofit/>
          </a:bodyPr>
          <a:lstStyle xmlns:a="http://schemas.openxmlformats.org/drawingml/2006/main">
            <a:lvl1pPr marL="228600" indent="-228600" algn="l">
              <a:lnSpc>
                <a:spcPct val="90000"/>
              </a:lnSpc>
              <a:spcBef>
                <a:spcPts val="1000"/>
              </a:spcBef>
              <a:buChar char=" "/>
              <a:defRPr sz="2400">
                <a:solidFill>
                  <a:schemeClr val="tx1"/>
                </a:solidFill>
                <a:latin typeface="+mn-lt"/>
                <a:ea typeface="+mn-lt"/>
                <a:cs typeface="+mn-lt"/>
              </a:defRPr>
            </a:lvl1pPr>
            <a:lvl2pPr marL="685800" indent="-228600" algn="l">
              <a:lnSpc>
                <a:spcPct val="90000"/>
              </a:lnSpc>
              <a:spcBef>
                <a:spcPts val="500"/>
              </a:spcBef>
              <a:buChar char=" "/>
              <a:defRPr sz="2000">
                <a:solidFill>
                  <a:schemeClr val="tx1"/>
                </a:solidFill>
                <a:latin typeface="+mn-lt"/>
                <a:ea typeface="+mn-lt"/>
                <a:cs typeface="+mn-lt"/>
              </a:defRPr>
            </a:lvl2pPr>
            <a:lvl3pPr marL="1143000" indent="-228600" algn="l">
              <a:lnSpc>
                <a:spcPct val="90000"/>
              </a:lnSpc>
              <a:spcBef>
                <a:spcPts val="500"/>
              </a:spcBef>
              <a:buChar char=" "/>
              <a:defRPr sz="1800">
                <a:solidFill>
                  <a:schemeClr val="tx1"/>
                </a:solidFill>
                <a:latin typeface="+mn-lt"/>
                <a:ea typeface="+mn-lt"/>
                <a:cs typeface="+mn-lt"/>
              </a:defRPr>
            </a:lvl3pPr>
            <a:lvl4pPr marL="1600200" indent="-228600" algn="l">
              <a:lnSpc>
                <a:spcPct val="90000"/>
              </a:lnSpc>
              <a:spcBef>
                <a:spcPts val="500"/>
              </a:spcBef>
              <a:buChar char=" "/>
              <a:defRPr sz="1800">
                <a:solidFill>
                  <a:schemeClr val="tx1"/>
                </a:solidFill>
                <a:latin typeface="+mn-lt"/>
                <a:ea typeface="+mn-lt"/>
                <a:cs typeface="+mn-lt"/>
              </a:defRPr>
            </a:lvl4pPr>
            <a:lvl5pPr marL="2057400" indent="-228600" algn="l">
              <a:lnSpc>
                <a:spcPct val="90000"/>
              </a:lnSpc>
              <a:spcBef>
                <a:spcPts val="500"/>
              </a:spcBef>
              <a:buChar char=" "/>
              <a:defRPr sz="18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600" b="1">
                <a:solidFill>
                  <a:srgbClr val="18353B"/>
                </a:solidFill>
                <a:latin typeface="Helvetica Neue"/>
                <a:ea typeface="Helvetica Neue"/>
                <a:cs typeface="Helvetica Neue"/>
              </a:rPr>
              <a:t>Retrieval evaluation, tests and live checks.</a:t>
            </a:r>
          </a:p>
        </p:txBody>
      </p:sp>
      <p:sp>
        <p:nvSpPr>
          <p:cNvPr id="21" name="Content Placeholder 10">
            <a:extLst xmlns:a="http://schemas.openxmlformats.org/drawingml/2006/main">
              <a:ext uri="{FF2B5EF4-FFF2-40B4-BE49-F238E27FC236}">
                <a16:creationId xmlns:a16="http://schemas.microsoft.com/office/drawing/2014/main" id="{5657569D-FC7C-5C9F-EA43-E13413EF7786}"/>
              </a:ext>
            </a:extLst>
          </p:cNvPr>
          <p:cNvSpPr>
            <a:spLocks xmlns:a="http://schemas.openxmlformats.org/drawingml/2006/main" noGrp="1"/>
          </p:cNvSpPr>
          <p:nvPr/>
        </p:nvSpPr>
        <p:spPr>
          <a:xfrm xmlns:a="http://schemas.openxmlformats.org/drawingml/2006/main">
            <a:off x="4311245" y="5359401"/>
            <a:ext cx="1784755" cy="647700"/>
          </a:xfrm>
          <a:prstGeom xmlns:a="http://schemas.openxmlformats.org/drawingml/2006/main" prst="rect">
            <a:avLst/>
          </a:prstGeom>
        </p:spPr>
        <p:txBody>
          <a:bodyPr xmlns:a="http://schemas.openxmlformats.org/drawingml/2006/main" vert="horz" lIns="0" tIns="0" rIns="0" bIns="0">
            <a:noAutofit/>
          </a:bodyPr>
          <a:lstStyle xmlns:a="http://schemas.openxmlformats.org/drawingml/2006/main">
            <a:lvl1pPr marL="228600" indent="-228600" algn="l">
              <a:lnSpc>
                <a:spcPct val="90000"/>
              </a:lnSpc>
              <a:spcBef>
                <a:spcPts val="1000"/>
              </a:spcBef>
              <a:buChar char=" "/>
              <a:defRPr sz="2400">
                <a:solidFill>
                  <a:schemeClr val="tx1"/>
                </a:solidFill>
                <a:latin typeface="+mn-lt"/>
                <a:ea typeface="+mn-lt"/>
                <a:cs typeface="+mn-lt"/>
              </a:defRPr>
            </a:lvl1pPr>
            <a:lvl2pPr marL="685800" indent="-228600" algn="l">
              <a:lnSpc>
                <a:spcPct val="90000"/>
              </a:lnSpc>
              <a:spcBef>
                <a:spcPts val="500"/>
              </a:spcBef>
              <a:buChar char=" "/>
              <a:defRPr sz="2000">
                <a:solidFill>
                  <a:schemeClr val="tx1"/>
                </a:solidFill>
                <a:latin typeface="+mn-lt"/>
                <a:ea typeface="+mn-lt"/>
                <a:cs typeface="+mn-lt"/>
              </a:defRPr>
            </a:lvl2pPr>
            <a:lvl3pPr marL="1143000" indent="-228600" algn="l">
              <a:lnSpc>
                <a:spcPct val="90000"/>
              </a:lnSpc>
              <a:spcBef>
                <a:spcPts val="500"/>
              </a:spcBef>
              <a:buChar char=" "/>
              <a:defRPr sz="1800">
                <a:solidFill>
                  <a:schemeClr val="tx1"/>
                </a:solidFill>
                <a:latin typeface="+mn-lt"/>
                <a:ea typeface="+mn-lt"/>
                <a:cs typeface="+mn-lt"/>
              </a:defRPr>
            </a:lvl3pPr>
            <a:lvl4pPr marL="1600200" indent="-228600" algn="l">
              <a:lnSpc>
                <a:spcPct val="90000"/>
              </a:lnSpc>
              <a:spcBef>
                <a:spcPts val="500"/>
              </a:spcBef>
              <a:buChar char=" "/>
              <a:defRPr sz="1800">
                <a:solidFill>
                  <a:schemeClr val="tx1"/>
                </a:solidFill>
                <a:latin typeface="+mn-lt"/>
                <a:ea typeface="+mn-lt"/>
                <a:cs typeface="+mn-lt"/>
              </a:defRPr>
            </a:lvl4pPr>
            <a:lvl5pPr marL="2057400" indent="-228600" algn="l">
              <a:lnSpc>
                <a:spcPct val="90000"/>
              </a:lnSpc>
              <a:spcBef>
                <a:spcPts val="500"/>
              </a:spcBef>
              <a:buChar char=" "/>
              <a:defRPr sz="18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600" b="1">
                <a:solidFill>
                  <a:srgbClr val="18353B"/>
                </a:solidFill>
                <a:latin typeface="Helvetica Neue"/>
                <a:ea typeface="Helvetica Neue"/>
                <a:cs typeface="Helvetica Neue"/>
              </a:rPr>
              <a:t>Quality</a:t>
            </a:r>
          </a:p>
        </p:txBody>
      </p:sp>
    </p:spTree>
    <p:extLst>
      <p:ext uri="{BB962C8B-B14F-4D97-AF65-F5344CB8AC3E}">
        <p14:creationId xmlns:p14="http://schemas.microsoft.com/office/powerpoint/2010/main" val="3081640303"/>
      </p:ext>
    </p:extLst>
  </p:cSld>
</p:sld>
</file>

<file path=ppt/slides/slide6.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6" name="Rounded Rectangle 5">
            <a:extLst xmlns:a="http://schemas.openxmlformats.org/drawingml/2006/main">
              <a:ext uri="{FF2B5EF4-FFF2-40B4-BE49-F238E27FC236}">
                <a16:creationId xmlns:a16="http://schemas.microsoft.com/office/drawing/2014/main" id="{53A1C5C1-82D9-B99C-E103-C2AFD6672453}"/>
              </a:ext>
            </a:extLst>
          </p:cNvPr>
          <p:cNvSpPr>
            <a:spLocks xmlns:a="http://schemas.openxmlformats.org/drawingml/2006/main" noGrp="1"/>
          </p:cNvSpPr>
          <p:nvPr/>
        </p:nvSpPr>
        <p:spPr>
          <a:xfrm xmlns:a="http://schemas.openxmlformats.org/drawingml/2006/main">
            <a:off x="393700" y="2374900"/>
            <a:ext cx="3568700" cy="3619500"/>
          </a:xfrm>
          <a:prstGeom xmlns:a="http://schemas.openxmlformats.org/drawingml/2006/main" prst="roundRect">
            <a:avLst>
              <a:gd name="adj" fmla="val 3585"/>
            </a:avLst>
          </a:prstGeom>
          <a:solidFill xmlns:a="http://schemas.openxmlformats.org/drawingml/2006/main">
            <a:srgbClr val="E0EDE6"/>
          </a:solidFill>
          <a:ln xmlns:a="http://schemas.openxmlformats.org/drawingml/2006/main" w="0">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Char char=" "/>
            </a:pPr>
          </a:p>
        </p:txBody>
      </p:sp>
      <p:sp>
        <p:nvSpPr>
          <p:cNvPr id="7" name="Rounded Rectangle 6">
            <a:extLst xmlns:a="http://schemas.openxmlformats.org/drawingml/2006/main">
              <a:ext uri="{FF2B5EF4-FFF2-40B4-BE49-F238E27FC236}">
                <a16:creationId xmlns:a16="http://schemas.microsoft.com/office/drawing/2014/main" id="{541925A4-50C3-437F-A6B5-E4058446AE89}"/>
              </a:ext>
            </a:extLst>
          </p:cNvPr>
          <p:cNvSpPr>
            <a:spLocks xmlns:a="http://schemas.openxmlformats.org/drawingml/2006/main" noGrp="1"/>
          </p:cNvSpPr>
          <p:nvPr/>
        </p:nvSpPr>
        <p:spPr>
          <a:xfrm xmlns:a="http://schemas.openxmlformats.org/drawingml/2006/main">
            <a:off x="4311650" y="2374900"/>
            <a:ext cx="3568700" cy="3619500"/>
          </a:xfrm>
          <a:prstGeom xmlns:a="http://schemas.openxmlformats.org/drawingml/2006/main" prst="roundRect">
            <a:avLst>
              <a:gd name="adj" fmla="val 3585"/>
            </a:avLst>
          </a:prstGeom>
          <a:solidFill xmlns:a="http://schemas.openxmlformats.org/drawingml/2006/main">
            <a:srgbClr val="E0EDE6"/>
          </a:solidFill>
          <a:ln xmlns:a="http://schemas.openxmlformats.org/drawingml/2006/main" w="0">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Char char=" "/>
            </a:pPr>
          </a:p>
        </p:txBody>
      </p:sp>
      <p:sp>
        <p:nvSpPr>
          <p:cNvPr id="8" name="Rounded Rectangle 7">
            <a:extLst xmlns:a="http://schemas.openxmlformats.org/drawingml/2006/main">
              <a:ext uri="{FF2B5EF4-FFF2-40B4-BE49-F238E27FC236}">
                <a16:creationId xmlns:a16="http://schemas.microsoft.com/office/drawing/2014/main" id="{500BBE53-5F2F-7CC8-0538-CFB4A204357F}"/>
              </a:ext>
            </a:extLst>
          </p:cNvPr>
          <p:cNvSpPr>
            <a:spLocks xmlns:a="http://schemas.openxmlformats.org/drawingml/2006/main" noGrp="1"/>
          </p:cNvSpPr>
          <p:nvPr/>
        </p:nvSpPr>
        <p:spPr>
          <a:xfrm xmlns:a="http://schemas.openxmlformats.org/drawingml/2006/main">
            <a:off x="8232297" y="2374900"/>
            <a:ext cx="3568700" cy="3619500"/>
          </a:xfrm>
          <a:prstGeom xmlns:a="http://schemas.openxmlformats.org/drawingml/2006/main" prst="roundRect">
            <a:avLst>
              <a:gd name="adj" fmla="val 3585"/>
            </a:avLst>
          </a:prstGeom>
          <a:solidFill xmlns:a="http://schemas.openxmlformats.org/drawingml/2006/main">
            <a:srgbClr val="E0EDE6"/>
          </a:solidFill>
          <a:ln xmlns:a="http://schemas.openxmlformats.org/drawingml/2006/main" w="0">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Char char=" "/>
            </a:pPr>
          </a:p>
        </p:txBody>
      </p:sp>
      <p:sp>
        <p:nvSpPr>
          <p:cNvPr id="10" name="Content Placeholder 9">
            <a:extLst xmlns:a="http://schemas.openxmlformats.org/drawingml/2006/main">
              <a:ext uri="{FF2B5EF4-FFF2-40B4-BE49-F238E27FC236}">
                <a16:creationId xmlns:a16="http://schemas.microsoft.com/office/drawing/2014/main" id="{58E121FC-0773-4D41-B407-A75A7E27DDE8}"/>
              </a:ext>
            </a:extLst>
          </p:cNvPr>
          <p:cNvSpPr>
            <a:spLocks xmlns:a="http://schemas.openxmlformats.org/drawingml/2006/main" noGrp="1"/>
          </p:cNvSpPr>
          <p:nvPr>
            <p:ph idx="1"/>
          </p:nvPr>
        </p:nvSpPr>
        <p:spPr>
          <a:xfrm xmlns:a="http://schemas.openxmlformats.org/drawingml/2006/main">
            <a:off x="703381" y="2800841"/>
            <a:ext cx="2949339" cy="990600"/>
          </a:xfrm>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Doctor profiles</a:t>
            </a:r>
          </a:p>
        </p:txBody>
      </p:sp>
      <p:sp>
        <p:nvSpPr>
          <p:cNvPr id="2" name="Slide Number Placeholder 1">
            <a:extLst xmlns:a="http://schemas.openxmlformats.org/drawingml/2006/main">
              <a:ext uri="{FF2B5EF4-FFF2-40B4-BE49-F238E27FC236}">
                <a16:creationId xmlns:a16="http://schemas.microsoft.com/office/drawing/2014/main" id="{C284B6E6-EAE6-BB6F-9352-FADE91E661EB}"/>
              </a:ext>
            </a:extLst>
          </p:cNvPr>
          <p:cNvSpPr>
            <a:spLocks xmlns:a="http://schemas.openxmlformats.org/drawingml/2006/main" noGrp="1"/>
          </p:cNvSpPr>
          <p:nvPr>
            <p:ph type="sldNum" idx="4"/>
          </p:nvPr>
        </p:nvSpPr>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06</a:t>
            </a:r>
          </a:p>
        </p:txBody>
      </p:sp>
      <p:sp>
        <p:nvSpPr>
          <p:cNvPr id="11" name="Content Placeholder 10">
            <a:extLst xmlns:a="http://schemas.openxmlformats.org/drawingml/2006/main">
              <a:ext uri="{FF2B5EF4-FFF2-40B4-BE49-F238E27FC236}">
                <a16:creationId xmlns:a16="http://schemas.microsoft.com/office/drawing/2014/main" id="{19D4C67A-8BD6-C687-51C1-8B93C00A9C14}"/>
              </a:ext>
            </a:extLst>
          </p:cNvPr>
          <p:cNvSpPr>
            <a:spLocks xmlns:a="http://schemas.openxmlformats.org/drawingml/2006/main" noGrp="1"/>
          </p:cNvSpPr>
          <p:nvPr>
            <p:ph idx="10"/>
          </p:nvPr>
        </p:nvSpPr>
        <p:spPr>
          <a:xfrm xmlns:a="http://schemas.openxmlformats.org/drawingml/2006/main">
            <a:off x="4627681" y="2800841"/>
            <a:ext cx="2949339" cy="990600"/>
          </a:xfrm>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Branches</a:t>
            </a:r>
          </a:p>
        </p:txBody>
      </p:sp>
      <p:sp>
        <p:nvSpPr>
          <p:cNvPr id="12" name="Content Placeholder 11">
            <a:extLst xmlns:a="http://schemas.openxmlformats.org/drawingml/2006/main">
              <a:ext uri="{FF2B5EF4-FFF2-40B4-BE49-F238E27FC236}">
                <a16:creationId xmlns:a16="http://schemas.microsoft.com/office/drawing/2014/main" id="{7792D87E-883F-7EB3-D970-8BBDA3A4CEB0}"/>
              </a:ext>
            </a:extLst>
          </p:cNvPr>
          <p:cNvSpPr>
            <a:spLocks xmlns:a="http://schemas.openxmlformats.org/drawingml/2006/main" noGrp="1"/>
          </p:cNvSpPr>
          <p:nvPr>
            <p:ph idx="11"/>
          </p:nvPr>
        </p:nvSpPr>
        <p:spPr>
          <a:xfrm xmlns:a="http://schemas.openxmlformats.org/drawingml/2006/main">
            <a:off x="8541954" y="2800841"/>
            <a:ext cx="2949339" cy="990600"/>
          </a:xfrm>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Speciality archives</a:t>
            </a:r>
          </a:p>
        </p:txBody>
      </p:sp>
      <p:sp>
        <p:nvSpPr>
          <p:cNvPr id="3" name="Title 2">
            <a:extLst xmlns:a="http://schemas.openxmlformats.org/drawingml/2006/main">
              <a:ext uri="{FF2B5EF4-FFF2-40B4-BE49-F238E27FC236}">
                <a16:creationId xmlns:a16="http://schemas.microsoft.com/office/drawing/2014/main" id="{C616EA3E-3493-D910-145D-D2D69654D46A}"/>
              </a:ext>
            </a:extLst>
          </p:cNvPr>
          <p:cNvSpPr>
            <a:spLocks xmlns:a="http://schemas.openxmlformats.org/drawingml/2006/main" noGrp="1"/>
          </p:cNvSpPr>
          <p:nvPr>
            <p:ph type="title" idx="0"/>
          </p:nvPr>
        </p:nvSpPr>
        <p:spPr/>
        <p:txBody>
          <a:bodyPr xmlns:a="http://schemas.openxmlformats.org/drawingml/2006/main" wrap="none">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The knowledge base</a:t>
            </a:r>
          </a:p>
        </p:txBody>
      </p:sp>
      <p:sp>
        <p:nvSpPr>
          <p:cNvPr id="13" name="Content Placeholder 9">
            <a:extLst xmlns:a="http://schemas.openxmlformats.org/drawingml/2006/main">
              <a:ext uri="{FF2B5EF4-FFF2-40B4-BE49-F238E27FC236}">
                <a16:creationId xmlns:a16="http://schemas.microsoft.com/office/drawing/2014/main" id="{529AC257-FA74-9B02-D6B1-395CA5EB2451}"/>
              </a:ext>
            </a:extLst>
          </p:cNvPr>
          <p:cNvSpPr>
            <a:spLocks xmlns:a="http://schemas.openxmlformats.org/drawingml/2006/main" noGrp="1"/>
          </p:cNvSpPr>
          <p:nvPr/>
        </p:nvSpPr>
        <p:spPr>
          <a:xfrm xmlns:a="http://schemas.openxmlformats.org/drawingml/2006/main">
            <a:off x="702413" y="3678709"/>
            <a:ext cx="2940124" cy="1931661"/>
          </a:xfrm>
          <a:prstGeom xmlns:a="http://schemas.openxmlformats.org/drawingml/2006/main" prst="rect">
            <a:avLst/>
          </a:prstGeom>
        </p:spPr>
        <p:txBody>
          <a:bodyPr xmlns:a="http://schemas.openxmlformats.org/drawingml/2006/main" vert="horz" lIns="0" tIns="0" rIns="0" bIns="0" anchor="b">
            <a:noAutofit/>
          </a:bodyPr>
          <a:lstStyle xmlns:a="http://schemas.openxmlformats.org/drawingml/2006/main">
            <a:lvl1pPr marL="228600" indent="-228600" algn="l">
              <a:lnSpc>
                <a:spcPct val="90000"/>
              </a:lnSpc>
              <a:spcBef>
                <a:spcPts val="1000"/>
              </a:spcBef>
              <a:buChar char=" "/>
              <a:defRPr sz="2400">
                <a:solidFill>
                  <a:schemeClr val="tx1"/>
                </a:solidFill>
                <a:latin typeface="+mn-lt"/>
                <a:ea typeface="+mn-lt"/>
                <a:cs typeface="+mn-lt"/>
              </a:defRPr>
            </a:lvl1pPr>
            <a:lvl2pPr marL="685800" indent="-228600" algn="l">
              <a:lnSpc>
                <a:spcPct val="90000"/>
              </a:lnSpc>
              <a:spcBef>
                <a:spcPts val="500"/>
              </a:spcBef>
              <a:buChar char=" "/>
              <a:defRPr sz="2000">
                <a:solidFill>
                  <a:schemeClr val="tx1"/>
                </a:solidFill>
                <a:latin typeface="+mn-lt"/>
                <a:ea typeface="+mn-lt"/>
                <a:cs typeface="+mn-lt"/>
              </a:defRPr>
            </a:lvl2pPr>
            <a:lvl3pPr marL="1143000" indent="-228600" algn="l">
              <a:lnSpc>
                <a:spcPct val="90000"/>
              </a:lnSpc>
              <a:spcBef>
                <a:spcPts val="500"/>
              </a:spcBef>
              <a:buChar char=" "/>
              <a:defRPr sz="1800">
                <a:solidFill>
                  <a:schemeClr val="tx1"/>
                </a:solidFill>
                <a:latin typeface="+mn-lt"/>
                <a:ea typeface="+mn-lt"/>
                <a:cs typeface="+mn-lt"/>
              </a:defRPr>
            </a:lvl3pPr>
            <a:lvl4pPr marL="1600200" indent="-228600" algn="l">
              <a:lnSpc>
                <a:spcPct val="90000"/>
              </a:lnSpc>
              <a:spcBef>
                <a:spcPts val="500"/>
              </a:spcBef>
              <a:buChar char=" "/>
              <a:defRPr sz="1800">
                <a:solidFill>
                  <a:schemeClr val="tx1"/>
                </a:solidFill>
                <a:latin typeface="+mn-lt"/>
                <a:ea typeface="+mn-lt"/>
                <a:cs typeface="+mn-lt"/>
              </a:defRPr>
            </a:lvl4pPr>
            <a:lvl5pPr marL="2057400" indent="-228600" algn="l">
              <a:lnSpc>
                <a:spcPct val="90000"/>
              </a:lnSpc>
              <a:spcBef>
                <a:spcPts val="500"/>
              </a:spcBef>
              <a:buChar char=" "/>
              <a:defRPr sz="18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0000" b="1">
                <a:solidFill>
                  <a:srgbClr val="18353B"/>
                </a:solidFill>
                <a:latin typeface="Helvetica Neue"/>
                <a:ea typeface="Helvetica Neue"/>
                <a:cs typeface="Helvetica Neue"/>
              </a:rPr>
              <a:t>254</a:t>
            </a:r>
          </a:p>
        </p:txBody>
      </p:sp>
      <p:sp>
        <p:nvSpPr>
          <p:cNvPr id="4" name="Content Placeholder 9">
            <a:extLst xmlns:a="http://schemas.openxmlformats.org/drawingml/2006/main">
              <a:ext uri="{FF2B5EF4-FFF2-40B4-BE49-F238E27FC236}">
                <a16:creationId xmlns:a16="http://schemas.microsoft.com/office/drawing/2014/main" id="{F38336FA-8E2C-D51C-CB90-13A312B56A7B}"/>
              </a:ext>
            </a:extLst>
          </p:cNvPr>
          <p:cNvSpPr>
            <a:spLocks xmlns:a="http://schemas.openxmlformats.org/drawingml/2006/main" noGrp="1"/>
          </p:cNvSpPr>
          <p:nvPr/>
        </p:nvSpPr>
        <p:spPr>
          <a:xfrm xmlns:a="http://schemas.openxmlformats.org/drawingml/2006/main">
            <a:off x="4612932" y="3678709"/>
            <a:ext cx="2940124" cy="1931661"/>
          </a:xfrm>
          <a:prstGeom xmlns:a="http://schemas.openxmlformats.org/drawingml/2006/main" prst="rect">
            <a:avLst/>
          </a:prstGeom>
        </p:spPr>
        <p:txBody>
          <a:bodyPr xmlns:a="http://schemas.openxmlformats.org/drawingml/2006/main" vert="horz" lIns="0" tIns="0" rIns="0" bIns="0" anchor="b">
            <a:noAutofit/>
          </a:bodyPr>
          <a:lstStyle xmlns:a="http://schemas.openxmlformats.org/drawingml/2006/main">
            <a:lvl1pPr marL="228600" indent="-228600" algn="l">
              <a:lnSpc>
                <a:spcPct val="90000"/>
              </a:lnSpc>
              <a:spcBef>
                <a:spcPts val="1000"/>
              </a:spcBef>
              <a:buChar char=" "/>
              <a:defRPr sz="2400">
                <a:solidFill>
                  <a:schemeClr val="tx1"/>
                </a:solidFill>
                <a:latin typeface="+mn-lt"/>
                <a:ea typeface="+mn-lt"/>
                <a:cs typeface="+mn-lt"/>
              </a:defRPr>
            </a:lvl1pPr>
            <a:lvl2pPr marL="685800" indent="-228600" algn="l">
              <a:lnSpc>
                <a:spcPct val="90000"/>
              </a:lnSpc>
              <a:spcBef>
                <a:spcPts val="500"/>
              </a:spcBef>
              <a:buChar char=" "/>
              <a:defRPr sz="2000">
                <a:solidFill>
                  <a:schemeClr val="tx1"/>
                </a:solidFill>
                <a:latin typeface="+mn-lt"/>
                <a:ea typeface="+mn-lt"/>
                <a:cs typeface="+mn-lt"/>
              </a:defRPr>
            </a:lvl2pPr>
            <a:lvl3pPr marL="1143000" indent="-228600" algn="l">
              <a:lnSpc>
                <a:spcPct val="90000"/>
              </a:lnSpc>
              <a:spcBef>
                <a:spcPts val="500"/>
              </a:spcBef>
              <a:buChar char=" "/>
              <a:defRPr sz="1800">
                <a:solidFill>
                  <a:schemeClr val="tx1"/>
                </a:solidFill>
                <a:latin typeface="+mn-lt"/>
                <a:ea typeface="+mn-lt"/>
                <a:cs typeface="+mn-lt"/>
              </a:defRPr>
            </a:lvl3pPr>
            <a:lvl4pPr marL="1600200" indent="-228600" algn="l">
              <a:lnSpc>
                <a:spcPct val="90000"/>
              </a:lnSpc>
              <a:spcBef>
                <a:spcPts val="500"/>
              </a:spcBef>
              <a:buChar char=" "/>
              <a:defRPr sz="1800">
                <a:solidFill>
                  <a:schemeClr val="tx1"/>
                </a:solidFill>
                <a:latin typeface="+mn-lt"/>
                <a:ea typeface="+mn-lt"/>
                <a:cs typeface="+mn-lt"/>
              </a:defRPr>
            </a:lvl4pPr>
            <a:lvl5pPr marL="2057400" indent="-228600" algn="l">
              <a:lnSpc>
                <a:spcPct val="90000"/>
              </a:lnSpc>
              <a:spcBef>
                <a:spcPts val="500"/>
              </a:spcBef>
              <a:buChar char=" "/>
              <a:defRPr sz="18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0000" b="1">
                <a:solidFill>
                  <a:srgbClr val="18353B"/>
                </a:solidFill>
                <a:latin typeface="Helvetica Neue"/>
                <a:ea typeface="Helvetica Neue"/>
                <a:cs typeface="Helvetica Neue"/>
              </a:rPr>
              <a:t>14</a:t>
            </a:r>
          </a:p>
        </p:txBody>
      </p:sp>
      <p:sp>
        <p:nvSpPr>
          <p:cNvPr id="5" name="Content Placeholder 9">
            <a:extLst xmlns:a="http://schemas.openxmlformats.org/drawingml/2006/main">
              <a:ext uri="{FF2B5EF4-FFF2-40B4-BE49-F238E27FC236}">
                <a16:creationId xmlns:a16="http://schemas.microsoft.com/office/drawing/2014/main" id="{92C7FEC6-8AD3-C75F-0FD0-2C5E2C8FB962}"/>
              </a:ext>
            </a:extLst>
          </p:cNvPr>
          <p:cNvSpPr>
            <a:spLocks xmlns:a="http://schemas.openxmlformats.org/drawingml/2006/main" noGrp="1"/>
          </p:cNvSpPr>
          <p:nvPr/>
        </p:nvSpPr>
        <p:spPr>
          <a:xfrm xmlns:a="http://schemas.openxmlformats.org/drawingml/2006/main">
            <a:off x="8562362" y="3678709"/>
            <a:ext cx="2940124" cy="1931661"/>
          </a:xfrm>
          <a:prstGeom xmlns:a="http://schemas.openxmlformats.org/drawingml/2006/main" prst="rect">
            <a:avLst/>
          </a:prstGeom>
        </p:spPr>
        <p:txBody>
          <a:bodyPr xmlns:a="http://schemas.openxmlformats.org/drawingml/2006/main" vert="horz" lIns="0" tIns="0" rIns="0" bIns="0" anchor="b">
            <a:noAutofit/>
          </a:bodyPr>
          <a:lstStyle xmlns:a="http://schemas.openxmlformats.org/drawingml/2006/main">
            <a:lvl1pPr marL="228600" indent="-228600" algn="l">
              <a:lnSpc>
                <a:spcPct val="90000"/>
              </a:lnSpc>
              <a:spcBef>
                <a:spcPts val="1000"/>
              </a:spcBef>
              <a:buChar char=" "/>
              <a:defRPr sz="2400">
                <a:solidFill>
                  <a:schemeClr val="tx1"/>
                </a:solidFill>
                <a:latin typeface="+mn-lt"/>
                <a:ea typeface="+mn-lt"/>
                <a:cs typeface="+mn-lt"/>
              </a:defRPr>
            </a:lvl1pPr>
            <a:lvl2pPr marL="685800" indent="-228600" algn="l">
              <a:lnSpc>
                <a:spcPct val="90000"/>
              </a:lnSpc>
              <a:spcBef>
                <a:spcPts val="500"/>
              </a:spcBef>
              <a:buChar char=" "/>
              <a:defRPr sz="2000">
                <a:solidFill>
                  <a:schemeClr val="tx1"/>
                </a:solidFill>
                <a:latin typeface="+mn-lt"/>
                <a:ea typeface="+mn-lt"/>
                <a:cs typeface="+mn-lt"/>
              </a:defRPr>
            </a:lvl2pPr>
            <a:lvl3pPr marL="1143000" indent="-228600" algn="l">
              <a:lnSpc>
                <a:spcPct val="90000"/>
              </a:lnSpc>
              <a:spcBef>
                <a:spcPts val="500"/>
              </a:spcBef>
              <a:buChar char=" "/>
              <a:defRPr sz="1800">
                <a:solidFill>
                  <a:schemeClr val="tx1"/>
                </a:solidFill>
                <a:latin typeface="+mn-lt"/>
                <a:ea typeface="+mn-lt"/>
                <a:cs typeface="+mn-lt"/>
              </a:defRPr>
            </a:lvl3pPr>
            <a:lvl4pPr marL="1600200" indent="-228600" algn="l">
              <a:lnSpc>
                <a:spcPct val="90000"/>
              </a:lnSpc>
              <a:spcBef>
                <a:spcPts val="500"/>
              </a:spcBef>
              <a:buChar char=" "/>
              <a:defRPr sz="1800">
                <a:solidFill>
                  <a:schemeClr val="tx1"/>
                </a:solidFill>
                <a:latin typeface="+mn-lt"/>
                <a:ea typeface="+mn-lt"/>
                <a:cs typeface="+mn-lt"/>
              </a:defRPr>
            </a:lvl4pPr>
            <a:lvl5pPr marL="2057400" indent="-228600" algn="l">
              <a:lnSpc>
                <a:spcPct val="90000"/>
              </a:lnSpc>
              <a:spcBef>
                <a:spcPts val="500"/>
              </a:spcBef>
              <a:buChar char=" "/>
              <a:defRPr sz="18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0000" b="1">
                <a:solidFill>
                  <a:srgbClr val="18353B"/>
                </a:solidFill>
                <a:latin typeface="Helvetica Neue"/>
                <a:ea typeface="Helvetica Neue"/>
                <a:cs typeface="Helvetica Neue"/>
              </a:rPr>
              <a:t>49</a:t>
            </a:r>
          </a:p>
        </p:txBody>
      </p:sp>
    </p:spTree>
    <p:extLst>
      <p:ext uri="{BB962C8B-B14F-4D97-AF65-F5344CB8AC3E}">
        <p14:creationId xmlns:p14="http://schemas.microsoft.com/office/powerpoint/2010/main" val="1459912901"/>
      </p:ext>
    </p:extLst>
  </p:cSld>
</p:sld>
</file>

<file path=ppt/slides/slide7.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534" name="Google Shape;534;p58">
            <a:extLst xmlns:a="http://schemas.openxmlformats.org/drawingml/2006/main">
              <a:ext uri="{FF2B5EF4-FFF2-40B4-BE49-F238E27FC236}">
                <a16:creationId xmlns:a16="http://schemas.microsoft.com/office/drawing/2014/main" id="{73983F85-E2E7-5016-FA2B-D1CE29449182}"/>
              </a:ext>
            </a:extLst>
          </p:cNvPr>
          <p:cNvSpPr>
            <a:spLocks xmlns:a="http://schemas.openxmlformats.org/drawingml/2006/main" noGrp="1"/>
          </p:cNvSpPr>
          <p:nvPr>
            <p:ph idx="1"/>
          </p:nvPr>
        </p:nvSpPr>
        <p:spPr>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Normalize the source</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Resolve inconsistent clinic names.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Expand published day ranges.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Handle speciality spelling variants.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Keep profile and schedule together.</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prstGeom xmlns:a="http://schemas.openxmlformats.org/drawingml/2006/main" prst="rect">
            <a:avLst/>
          </a:prstGeom>
        </p:spPr>
        <p:txBody>
          <a:bodyPr xmlns:a="http://schemas.openxmlformats.org/drawingml/2006/main" spcFirstLastPara="1" vert="horz" wrap="square" lIns="0" tIns="0" rIns="0" bIns="0" anchor="ctr">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07</a:t>
            </a:r>
          </a:p>
        </p:txBody>
      </p:sp>
      <p:sp>
        <p:nvSpPr>
          <p:cNvPr id="2" name="Content Placeholder 1">
            <a:extLst xmlns:a="http://schemas.openxmlformats.org/drawingml/2006/main">
              <a:ext uri="{FF2B5EF4-FFF2-40B4-BE49-F238E27FC236}">
                <a16:creationId xmlns:a16="http://schemas.microsoft.com/office/drawing/2014/main" id="{336409A4-E296-79C0-A5A6-B0CD8EB393CA}"/>
              </a:ext>
            </a:extLst>
          </p:cNvPr>
          <p:cNvSpPr>
            <a:spLocks xmlns:a="http://schemas.openxmlformats.org/drawingml/2006/main" noGrp="1"/>
          </p:cNvSpPr>
          <p:nvPr>
            <p:ph idx="10"/>
          </p:nvPr>
        </p:nvSpPr>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Preserve uncertainty</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21 profiles flagged for verification.</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Names reconciled against URL slugs.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Unreliable profile prose omitted.</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Missing fields remain missing.</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prstGeom xmlns:a="http://schemas.openxmlformats.org/drawingml/2006/main" prst="rect">
            <a:avLst/>
          </a:prstGeom>
        </p:spPr>
        <p:txBody>
          <a:bodyPr xmlns:a="http://schemas.openxmlformats.org/drawingml/2006/main" spcFirstLastPara="1" vert="horz" wrap="none" lIns="0" tIns="0" rIns="0" bIns="0" anchor="t">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Preparing data before prompting</a:t>
            </a:r>
          </a:p>
        </p:txBody>
      </p:sp>
    </p:spTree>
    <p:extLst>
      <p:ext uri="{BB962C8B-B14F-4D97-AF65-F5344CB8AC3E}">
        <p14:creationId xmlns:p14="http://schemas.microsoft.com/office/powerpoint/2010/main" val="3667182145"/>
      </p:ext>
    </p:extLst>
  </p:cSld>
</p:sld>
</file>

<file path=ppt/slides/slide8.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534" name="Google Shape;534;p58">
            <a:extLst xmlns:a="http://schemas.openxmlformats.org/drawingml/2006/main">
              <a:ext uri="{FF2B5EF4-FFF2-40B4-BE49-F238E27FC236}">
                <a16:creationId xmlns:a16="http://schemas.microsoft.com/office/drawing/2014/main" id="{5E6F3576-FAD9-7780-1390-E4CCDDDDF4C8}"/>
              </a:ext>
            </a:extLst>
          </p:cNvPr>
          <p:cNvSpPr>
            <a:spLocks xmlns:a="http://schemas.openxmlformats.org/drawingml/2006/main" noGrp="1"/>
          </p:cNvSpPr>
          <p:nvPr>
            <p:ph idx="1"/>
          </p:nvPr>
        </p:nvSpPr>
        <p:spPr>
          <a:xfrm xmlns:a="http://schemas.openxmlformats.org/drawingml/2006/main">
            <a:off x="393700" y="2391832"/>
            <a:ext cx="3568700" cy="360256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01</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Doctor records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One chunk per doctor.</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Profile, languages and published schedule stay together.</a:t>
            </a:r>
          </a:p>
        </p:txBody>
      </p:sp>
      <p:sp>
        <p:nvSpPr>
          <p:cNvPr id="532" name="Google Shape;532;p58">
            <a:extLst xmlns:a="http://schemas.openxmlformats.org/drawingml/2006/main">
              <a:ext uri="{FF2B5EF4-FFF2-40B4-BE49-F238E27FC236}">
                <a16:creationId xmlns:a16="http://schemas.microsoft.com/office/drawing/2014/main" id="{DBEA618B-866F-6F23-43A9-78F2D3127872}"/>
              </a:ext>
            </a:extLst>
          </p:cNvPr>
          <p:cNvSpPr>
            <a:spLocks xmlns:a="http://schemas.openxmlformats.org/drawingml/2006/main" noGrp="1"/>
          </p:cNvSpPr>
          <p:nvPr>
            <p:ph type="sldNum" idx="4"/>
          </p:nvPr>
        </p:nvSpPr>
        <p:spPr>
          <a:prstGeom xmlns:a="http://schemas.openxmlformats.org/drawingml/2006/main" prst="rect">
            <a:avLst/>
          </a:prstGeom>
        </p:spPr>
        <p:txBody>
          <a:bodyPr xmlns:a="http://schemas.openxmlformats.org/drawingml/2006/main" spcFirstLastPara="1" vert="horz" wrap="square" lIns="0" tIns="0" rIns="0" bIns="0" anchor="ctr">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08</a:t>
            </a:r>
          </a:p>
        </p:txBody>
      </p:sp>
      <p:sp>
        <p:nvSpPr>
          <p:cNvPr id="2" name="Content Placeholder 1">
            <a:extLst xmlns:a="http://schemas.openxmlformats.org/drawingml/2006/main">
              <a:ext uri="{FF2B5EF4-FFF2-40B4-BE49-F238E27FC236}">
                <a16:creationId xmlns:a16="http://schemas.microsoft.com/office/drawing/2014/main" id="{7ED2788F-D3A7-1987-7296-9AC0BE2A1D11}"/>
              </a:ext>
            </a:extLst>
          </p:cNvPr>
          <p:cNvSpPr>
            <a:spLocks xmlns:a="http://schemas.openxmlformats.org/drawingml/2006/main" noGrp="1"/>
          </p:cNvSpPr>
          <p:nvPr>
            <p:ph idx="10"/>
          </p:nvPr>
        </p:nvSpPr>
        <p:spPr>
          <a:xfrm xmlns:a="http://schemas.openxmlformats.org/drawingml/2006/main">
            <a:off x="4318000" y="2374900"/>
            <a:ext cx="3568700" cy="3619500"/>
          </a:xfrm>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02</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Long pages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Approx. 1,200-character windows with two-line overlap.</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Preserve nearby context.</a:t>
            </a:r>
          </a:p>
        </p:txBody>
      </p:sp>
      <p:sp>
        <p:nvSpPr>
          <p:cNvPr id="3" name="Content Placeholder 2">
            <a:extLst xmlns:a="http://schemas.openxmlformats.org/drawingml/2006/main">
              <a:ext uri="{FF2B5EF4-FFF2-40B4-BE49-F238E27FC236}">
                <a16:creationId xmlns:a16="http://schemas.microsoft.com/office/drawing/2014/main" id="{0AB3D00A-6146-FC12-E7D6-0A4E6D490B4A}"/>
              </a:ext>
            </a:extLst>
          </p:cNvPr>
          <p:cNvSpPr>
            <a:spLocks xmlns:a="http://schemas.openxmlformats.org/drawingml/2006/main" noGrp="1"/>
          </p:cNvSpPr>
          <p:nvPr>
            <p:ph idx="11"/>
          </p:nvPr>
        </p:nvSpPr>
        <p:spPr>
          <a:xfrm xmlns:a="http://schemas.openxmlformats.org/drawingml/2006/main">
            <a:off x="8232273" y="2374900"/>
            <a:ext cx="3568700" cy="3619500"/>
          </a:xfrm>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03</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Repeated content</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Drop lines appearing in 10+ records.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Keep clinic contacts in one dedicated chunk.</a:t>
            </a:r>
          </a:p>
        </p:txBody>
      </p:sp>
      <p:sp>
        <p:nvSpPr>
          <p:cNvPr id="533" name="Google Shape;533;p58">
            <a:extLst xmlns:a="http://schemas.openxmlformats.org/drawingml/2006/main">
              <a:ext uri="{FF2B5EF4-FFF2-40B4-BE49-F238E27FC236}">
                <a16:creationId xmlns:a16="http://schemas.microsoft.com/office/drawing/2014/main" id="{24C70FFE-9D4B-9EEB-4231-9B1B74B40AFB}"/>
              </a:ext>
            </a:extLst>
          </p:cNvPr>
          <p:cNvSpPr>
            <a:spLocks xmlns:a="http://schemas.openxmlformats.org/drawingml/2006/main" noGrp="1"/>
          </p:cNvSpPr>
          <p:nvPr>
            <p:ph type="title" idx="0"/>
          </p:nvPr>
        </p:nvSpPr>
        <p:spPr>
          <a:prstGeom xmlns:a="http://schemas.openxmlformats.org/drawingml/2006/main" prst="rect">
            <a:avLst/>
          </a:prstGeom>
        </p:spPr>
        <p:txBody>
          <a:bodyPr xmlns:a="http://schemas.openxmlformats.org/drawingml/2006/main" spcFirstLastPara="1" vert="horz" wrap="none" lIns="0" tIns="0" rIns="0" bIns="0" anchor="t">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Chunking follows the content</a:t>
            </a:r>
          </a:p>
        </p:txBody>
      </p:sp>
    </p:spTree>
    <p:extLst>
      <p:ext uri="{BB962C8B-B14F-4D97-AF65-F5344CB8AC3E}">
        <p14:creationId xmlns:p14="http://schemas.microsoft.com/office/powerpoint/2010/main" val="2966171638"/>
      </p:ext>
    </p:extLst>
  </p:cSld>
</p:sld>
</file>

<file path=ppt/slides/slide9.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532" name="Google Shape;532;p58">
            <a:extLst xmlns:a="http://schemas.openxmlformats.org/drawingml/2006/main">
              <a:ext uri="{FF2B5EF4-FFF2-40B4-BE49-F238E27FC236}">
                <a16:creationId xmlns:a16="http://schemas.microsoft.com/office/drawing/2014/main" id="{52A30403-4B2D-2E15-7A2F-51A6DF6BE5D5}"/>
              </a:ext>
            </a:extLst>
          </p:cNvPr>
          <p:cNvSpPr>
            <a:spLocks xmlns:a="http://schemas.openxmlformats.org/drawingml/2006/main" noGrp="1"/>
          </p:cNvSpPr>
          <p:nvPr>
            <p:ph type="sldNum" idx="4"/>
          </p:nvPr>
        </p:nvSpPr>
        <p:spPr>
          <a:prstGeom xmlns:a="http://schemas.openxmlformats.org/drawingml/2006/main" prst="rect">
            <a:avLst/>
          </a:prstGeom>
        </p:spPr>
        <p:txBody>
          <a:bodyPr xmlns:a="http://schemas.openxmlformats.org/drawingml/2006/main" spcFirstLastPara="1" vert="horz" wrap="square" lIns="0" tIns="0" rIns="0" bIns="0" anchor="ctr">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09</a:t>
            </a:r>
          </a:p>
        </p:txBody>
      </p:sp>
      <p:sp>
        <p:nvSpPr>
          <p:cNvPr id="533" name="Google Shape;533;p58">
            <a:extLst xmlns:a="http://schemas.openxmlformats.org/drawingml/2006/main">
              <a:ext uri="{FF2B5EF4-FFF2-40B4-BE49-F238E27FC236}">
                <a16:creationId xmlns:a16="http://schemas.microsoft.com/office/drawing/2014/main" id="{0A2BB6CD-1085-4638-68F3-7000FD29EA07}"/>
              </a:ext>
            </a:extLst>
          </p:cNvPr>
          <p:cNvSpPr>
            <a:spLocks xmlns:a="http://schemas.openxmlformats.org/drawingml/2006/main" noGrp="1"/>
          </p:cNvSpPr>
          <p:nvPr>
            <p:ph type="title" idx="0"/>
          </p:nvPr>
        </p:nvSpPr>
        <p:spPr>
          <a:xfrm xmlns:a="http://schemas.openxmlformats.org/drawingml/2006/main">
            <a:off x="393700" y="344009"/>
            <a:ext cx="7835900" cy="581584"/>
          </a:xfrm>
          <a:prstGeom xmlns:a="http://schemas.openxmlformats.org/drawingml/2006/main" prst="rect">
            <a:avLst/>
          </a:prstGeom>
        </p:spPr>
        <p:txBody>
          <a:bodyPr xmlns:a="http://schemas.openxmlformats.org/drawingml/2006/main" spcFirstLastPara="1" vert="horz" wrap="none" lIns="0" tIns="0" rIns="0" bIns="0" anchor="t">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RAG: the complete answer path</a:t>
            </a:r>
          </a:p>
        </p:txBody>
      </p:sp>
      <p:sp>
        <p:nvSpPr>
          <p:cNvPr id="2" name="Rounded Rectangle 1">
            <a:extLst xmlns:a="http://schemas.openxmlformats.org/drawingml/2006/main">
              <a:ext uri="{FF2B5EF4-FFF2-40B4-BE49-F238E27FC236}">
                <a16:creationId xmlns:a16="http://schemas.microsoft.com/office/drawing/2014/main" id="{390FBCE0-CCE2-0D7F-19D7-0DA59E2FBD28}"/>
              </a:ext>
            </a:extLst>
          </p:cNvPr>
          <p:cNvSpPr>
            <a:spLocks xmlns:a="http://schemas.openxmlformats.org/drawingml/2006/main" noGrp="1"/>
          </p:cNvSpPr>
          <p:nvPr/>
        </p:nvSpPr>
        <p:spPr>
          <a:xfrm xmlns:a="http://schemas.openxmlformats.org/drawingml/2006/main">
            <a:off x="397013" y="3025321"/>
            <a:ext cx="5533887" cy="1320801"/>
          </a:xfrm>
          <a:prstGeom xmlns:a="http://schemas.openxmlformats.org/drawingml/2006/main" prst="roundRect">
            <a:avLst>
              <a:gd name="adj" fmla="val 0"/>
            </a:avLst>
          </a:prstGeom>
          <a:solidFill xmlns:a="http://schemas.openxmlformats.org/drawingml/2006/main">
            <a:srgbClr val="E0EDE6"/>
          </a:solidFill>
          <a:ln xmlns:a="http://schemas.openxmlformats.org/drawingml/2006/main" w="0">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Char char=" "/>
            </a:pPr>
          </a:p>
        </p:txBody>
      </p:sp>
      <p:sp>
        <p:nvSpPr>
          <p:cNvPr id="3" name="Content Placeholder 10">
            <a:extLst xmlns:a="http://schemas.openxmlformats.org/drawingml/2006/main">
              <a:ext uri="{FF2B5EF4-FFF2-40B4-BE49-F238E27FC236}">
                <a16:creationId xmlns:a16="http://schemas.microsoft.com/office/drawing/2014/main" id="{31291836-42DE-4BA2-7C66-683137F113DF}"/>
              </a:ext>
            </a:extLst>
          </p:cNvPr>
          <p:cNvSpPr>
            <a:spLocks xmlns:a="http://schemas.openxmlformats.org/drawingml/2006/main" noGrp="1"/>
          </p:cNvSpPr>
          <p:nvPr/>
        </p:nvSpPr>
        <p:spPr>
          <a:xfrm xmlns:a="http://schemas.openxmlformats.org/drawingml/2006/main">
            <a:off x="694248" y="3274205"/>
            <a:ext cx="4986886" cy="877788"/>
          </a:xfrm>
          <a:prstGeom xmlns:a="http://schemas.openxmlformats.org/drawingml/2006/main" prst="rect">
            <a:avLst/>
          </a:prstGeom>
        </p:spPr>
        <p:txBody>
          <a:bodyPr xmlns:a="http://schemas.openxmlformats.org/drawingml/2006/main" vert="horz" lIns="0" tIns="0" rIns="0" bIns="0">
            <a:noAutofit/>
          </a:bodyPr>
          <a:lstStyle xmlns:a="http://schemas.openxmlformats.org/drawingml/2006/main">
            <a:lvl1pPr marL="228600" indent="-228600" algn="l">
              <a:lnSpc>
                <a:spcPct val="90000"/>
              </a:lnSpc>
              <a:spcBef>
                <a:spcPts val="1000"/>
              </a:spcBef>
              <a:buChar char=" "/>
              <a:defRPr sz="2400">
                <a:solidFill>
                  <a:schemeClr val="tx1"/>
                </a:solidFill>
                <a:latin typeface="+mn-lt"/>
                <a:ea typeface="+mn-lt"/>
                <a:cs typeface="+mn-lt"/>
              </a:defRPr>
            </a:lvl1pPr>
            <a:lvl2pPr marL="685800" indent="-228600" algn="l">
              <a:lnSpc>
                <a:spcPct val="90000"/>
              </a:lnSpc>
              <a:spcBef>
                <a:spcPts val="500"/>
              </a:spcBef>
              <a:buChar char=" "/>
              <a:defRPr sz="2000">
                <a:solidFill>
                  <a:schemeClr val="tx1"/>
                </a:solidFill>
                <a:latin typeface="+mn-lt"/>
                <a:ea typeface="+mn-lt"/>
                <a:cs typeface="+mn-lt"/>
              </a:defRPr>
            </a:lvl2pPr>
            <a:lvl3pPr marL="1143000" indent="-228600" algn="l">
              <a:lnSpc>
                <a:spcPct val="90000"/>
              </a:lnSpc>
              <a:spcBef>
                <a:spcPts val="500"/>
              </a:spcBef>
              <a:buChar char=" "/>
              <a:defRPr sz="1800">
                <a:solidFill>
                  <a:schemeClr val="tx1"/>
                </a:solidFill>
                <a:latin typeface="+mn-lt"/>
                <a:ea typeface="+mn-lt"/>
                <a:cs typeface="+mn-lt"/>
              </a:defRPr>
            </a:lvl3pPr>
            <a:lvl4pPr marL="1600200" indent="-228600" algn="l">
              <a:lnSpc>
                <a:spcPct val="90000"/>
              </a:lnSpc>
              <a:spcBef>
                <a:spcPts val="500"/>
              </a:spcBef>
              <a:buChar char=" "/>
              <a:defRPr sz="1800">
                <a:solidFill>
                  <a:schemeClr val="tx1"/>
                </a:solidFill>
                <a:latin typeface="+mn-lt"/>
                <a:ea typeface="+mn-lt"/>
                <a:cs typeface="+mn-lt"/>
              </a:defRPr>
            </a:lvl4pPr>
            <a:lvl5pPr marL="2057400" indent="-228600" algn="l">
              <a:lnSpc>
                <a:spcPct val="90000"/>
              </a:lnSpc>
              <a:spcBef>
                <a:spcPts val="500"/>
              </a:spcBef>
              <a:buChar char=" "/>
              <a:defRPr sz="18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600" b="1">
                <a:solidFill>
                  <a:srgbClr val="18353B"/>
                </a:solidFill>
                <a:latin typeface="Helvetica Neue"/>
                <a:ea typeface="Helvetica Neue"/>
                <a:cs typeface="Helvetica Neue"/>
              </a:rPr>
              <a:t>BM25</a:t>
            </a:r>
          </a:p>
          <a:p xmlns:a="http://schemas.openxmlformats.org/drawingml/2006/main">
            <a:pPr marL="0" indent="0">
              <a:spcAft>
                <a:spcPts val="5"/>
              </a:spcAft>
              <a:buChar char=" "/>
            </a:pPr>
            <a:r>
              <a:rPr sz="1600" b="0">
                <a:solidFill>
                  <a:srgbClr val="18353B"/>
                </a:solidFill>
                <a:latin typeface="Helvetica Neue"/>
                <a:ea typeface="Helvetica Neue"/>
                <a:cs typeface="Helvetica Neue"/>
              </a:rPr>
              <a:t>Exact words and names</a:t>
            </a:r>
          </a:p>
        </p:txBody>
      </p:sp>
      <p:sp>
        <p:nvSpPr>
          <p:cNvPr id="4" name="Content Placeholder 15">
            <a:extLst xmlns:a="http://schemas.openxmlformats.org/drawingml/2006/main">
              <a:ext uri="{FF2B5EF4-FFF2-40B4-BE49-F238E27FC236}">
                <a16:creationId xmlns:a16="http://schemas.microsoft.com/office/drawing/2014/main" id="{3D399E38-72C8-159B-DE08-FC689A75B5E9}"/>
              </a:ext>
            </a:extLst>
          </p:cNvPr>
          <p:cNvSpPr>
            <a:spLocks xmlns:a="http://schemas.openxmlformats.org/drawingml/2006/main" noGrp="1"/>
          </p:cNvSpPr>
          <p:nvPr/>
        </p:nvSpPr>
        <p:spPr>
          <a:xfrm xmlns:a="http://schemas.openxmlformats.org/drawingml/2006/main">
            <a:off x="694248" y="4514850"/>
            <a:ext cx="5236652" cy="977900"/>
          </a:xfrm>
          <a:prstGeom xmlns:a="http://schemas.openxmlformats.org/drawingml/2006/main" prst="rect">
            <a:avLst/>
          </a:prstGeom>
        </p:spPr>
        <p:txBody>
          <a:bodyPr xmlns:a="http://schemas.openxmlformats.org/drawingml/2006/main" vert="horz" lIns="0" tIns="0" rIns="0" bIns="0">
            <a:noAutofit/>
          </a:bodyPr>
          <a:lstStyle xmlns:a="http://schemas.openxmlformats.org/drawingml/2006/main">
            <a:lvl1pPr marL="0" indent="0" algn="l">
              <a:lnSpc>
                <a:spcPct val="90000"/>
              </a:lnSpc>
              <a:spcBef>
                <a:spcPts val="1000"/>
              </a:spcBef>
              <a:spcAft>
                <a:spcPts val="800"/>
              </a:spcAft>
              <a:buChar char=" "/>
              <a:defRPr sz="1600">
                <a:solidFill>
                  <a:schemeClr val="tx1"/>
                </a:solidFill>
                <a:latin typeface="+mn-lt"/>
                <a:ea typeface="+mn-lt"/>
                <a:cs typeface="+mn-lt"/>
              </a:defRPr>
            </a:lvl1pPr>
            <a:lvl2pPr marL="457200" indent="0" algn="l">
              <a:lnSpc>
                <a:spcPct val="90000"/>
              </a:lnSpc>
              <a:spcBef>
                <a:spcPts val="500"/>
              </a:spcBef>
              <a:spcAft>
                <a:spcPts val="800"/>
              </a:spcAft>
              <a:buChar char=" "/>
              <a:defRPr sz="1600">
                <a:solidFill>
                  <a:schemeClr val="tx1"/>
                </a:solidFill>
                <a:latin typeface="+mn-lt"/>
                <a:ea typeface="+mn-lt"/>
                <a:cs typeface="+mn-lt"/>
              </a:defRPr>
            </a:lvl2pPr>
            <a:lvl3pPr marL="914400" indent="0" algn="l">
              <a:lnSpc>
                <a:spcPct val="90000"/>
              </a:lnSpc>
              <a:spcBef>
                <a:spcPts val="500"/>
              </a:spcBef>
              <a:spcAft>
                <a:spcPts val="800"/>
              </a:spcAft>
              <a:buChar char=" "/>
              <a:defRPr sz="1600">
                <a:solidFill>
                  <a:schemeClr val="tx1"/>
                </a:solidFill>
                <a:latin typeface="+mn-lt"/>
                <a:ea typeface="+mn-lt"/>
                <a:cs typeface="+mn-lt"/>
              </a:defRPr>
            </a:lvl3pPr>
            <a:lvl4pPr marL="1371600" indent="0" algn="l">
              <a:lnSpc>
                <a:spcPct val="90000"/>
              </a:lnSpc>
              <a:spcBef>
                <a:spcPts val="500"/>
              </a:spcBef>
              <a:spcAft>
                <a:spcPts val="800"/>
              </a:spcAft>
              <a:buChar char=" "/>
              <a:defRPr sz="1600">
                <a:solidFill>
                  <a:schemeClr val="tx1"/>
                </a:solidFill>
                <a:latin typeface="+mn-lt"/>
                <a:ea typeface="+mn-lt"/>
                <a:cs typeface="+mn-lt"/>
              </a:defRPr>
            </a:lvl4pPr>
            <a:lvl5pPr marL="1828800" indent="0" algn="l">
              <a:lnSpc>
                <a:spcPct val="90000"/>
              </a:lnSpc>
              <a:spcBef>
                <a:spcPts val="500"/>
              </a:spcBef>
              <a:spcAft>
                <a:spcPts val="800"/>
              </a:spcAft>
              <a:buChar char=" "/>
              <a:defRPr sz="16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400" b="1">
                <a:solidFill>
                  <a:srgbClr val="18353B"/>
                </a:solidFill>
                <a:latin typeface="Helvetica Neue"/>
                <a:ea typeface="Helvetica Neue"/>
                <a:cs typeface="Helvetica Neue"/>
              </a:rPr>
              <a:t>Tokenized text</a:t>
            </a:r>
          </a:p>
          <a:p xmlns:a="http://schemas.openxmlformats.org/drawingml/2006/main">
            <a:pPr marL="0" indent="0">
              <a:spcAft>
                <a:spcPts val="5"/>
              </a:spcAft>
              <a:buChar char=" "/>
            </a:pPr>
            <a:r>
              <a:rPr sz="1400" b="0">
                <a:solidFill>
                  <a:srgbClr val="18353B"/>
                </a:solidFill>
                <a:latin typeface="Helvetica Neue"/>
                <a:ea typeface="Helvetica Neue"/>
                <a:cs typeface="Helvetica Neue"/>
              </a:rPr>
              <a:t>Repeated title weighting</a:t>
            </a:r>
          </a:p>
          <a:p xmlns:a="http://schemas.openxmlformats.org/drawingml/2006/main">
            <a:pPr marL="0" indent="0">
              <a:spcAft>
                <a:spcPts val="5"/>
              </a:spcAft>
              <a:buChar char=" "/>
            </a:pPr>
            <a:r>
              <a:rPr sz="1400" b="0">
                <a:solidFill>
                  <a:srgbClr val="18353B"/>
                </a:solidFill>
                <a:latin typeface="Helvetica Neue"/>
                <a:ea typeface="Helvetica Neue"/>
                <a:cs typeface="Helvetica Neue"/>
              </a:rPr>
              <a:t>Exact-name sensitivity</a:t>
            </a:r>
          </a:p>
        </p:txBody>
      </p:sp>
      <p:sp>
        <p:nvSpPr>
          <p:cNvPr id="8" name="Rounded Rectangle 7">
            <a:extLst xmlns:a="http://schemas.openxmlformats.org/drawingml/2006/main">
              <a:ext uri="{FF2B5EF4-FFF2-40B4-BE49-F238E27FC236}">
                <a16:creationId xmlns:a16="http://schemas.microsoft.com/office/drawing/2014/main" id="{5E1586E9-BDFD-E84E-20C0-875E339DC80D}"/>
              </a:ext>
            </a:extLst>
          </p:cNvPr>
          <p:cNvSpPr>
            <a:spLocks xmlns:a="http://schemas.openxmlformats.org/drawingml/2006/main" noGrp="1"/>
          </p:cNvSpPr>
          <p:nvPr/>
        </p:nvSpPr>
        <p:spPr>
          <a:xfrm xmlns:a="http://schemas.openxmlformats.org/drawingml/2006/main">
            <a:off x="6260785" y="3025321"/>
            <a:ext cx="5533887" cy="1320801"/>
          </a:xfrm>
          <a:prstGeom xmlns:a="http://schemas.openxmlformats.org/drawingml/2006/main" prst="roundRect">
            <a:avLst>
              <a:gd name="adj" fmla="val 0"/>
            </a:avLst>
          </a:prstGeom>
          <a:solidFill xmlns:a="http://schemas.openxmlformats.org/drawingml/2006/main">
            <a:srgbClr val="E0EDE6"/>
          </a:solidFill>
          <a:ln xmlns:a="http://schemas.openxmlformats.org/drawingml/2006/main" w="0">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Char char=" "/>
            </a:pPr>
          </a:p>
        </p:txBody>
      </p:sp>
      <p:sp>
        <p:nvSpPr>
          <p:cNvPr id="11" name="Content Placeholder 10">
            <a:extLst xmlns:a="http://schemas.openxmlformats.org/drawingml/2006/main">
              <a:ext uri="{FF2B5EF4-FFF2-40B4-BE49-F238E27FC236}">
                <a16:creationId xmlns:a16="http://schemas.microsoft.com/office/drawing/2014/main" id="{BDE93465-12EE-49A8-048B-A3C97C2DFE3D}"/>
              </a:ext>
            </a:extLst>
          </p:cNvPr>
          <p:cNvSpPr>
            <a:spLocks xmlns:a="http://schemas.openxmlformats.org/drawingml/2006/main" noGrp="1"/>
          </p:cNvSpPr>
          <p:nvPr/>
        </p:nvSpPr>
        <p:spPr>
          <a:xfrm xmlns:a="http://schemas.openxmlformats.org/drawingml/2006/main">
            <a:off x="6558020" y="3274205"/>
            <a:ext cx="4986886" cy="877788"/>
          </a:xfrm>
          <a:prstGeom xmlns:a="http://schemas.openxmlformats.org/drawingml/2006/main" prst="rect">
            <a:avLst/>
          </a:prstGeom>
        </p:spPr>
        <p:txBody>
          <a:bodyPr xmlns:a="http://schemas.openxmlformats.org/drawingml/2006/main" vert="horz" lIns="0" tIns="0" rIns="0" bIns="0">
            <a:noAutofit/>
          </a:bodyPr>
          <a:lstStyle xmlns:a="http://schemas.openxmlformats.org/drawingml/2006/main">
            <a:lvl1pPr marL="228600" indent="-228600" algn="l">
              <a:lnSpc>
                <a:spcPct val="90000"/>
              </a:lnSpc>
              <a:spcBef>
                <a:spcPts val="1000"/>
              </a:spcBef>
              <a:buChar char=" "/>
              <a:defRPr sz="2400">
                <a:solidFill>
                  <a:schemeClr val="tx1"/>
                </a:solidFill>
                <a:latin typeface="+mn-lt"/>
                <a:ea typeface="+mn-lt"/>
                <a:cs typeface="+mn-lt"/>
              </a:defRPr>
            </a:lvl1pPr>
            <a:lvl2pPr marL="685800" indent="-228600" algn="l">
              <a:lnSpc>
                <a:spcPct val="90000"/>
              </a:lnSpc>
              <a:spcBef>
                <a:spcPts val="500"/>
              </a:spcBef>
              <a:buChar char=" "/>
              <a:defRPr sz="2000">
                <a:solidFill>
                  <a:schemeClr val="tx1"/>
                </a:solidFill>
                <a:latin typeface="+mn-lt"/>
                <a:ea typeface="+mn-lt"/>
                <a:cs typeface="+mn-lt"/>
              </a:defRPr>
            </a:lvl2pPr>
            <a:lvl3pPr marL="1143000" indent="-228600" algn="l">
              <a:lnSpc>
                <a:spcPct val="90000"/>
              </a:lnSpc>
              <a:spcBef>
                <a:spcPts val="500"/>
              </a:spcBef>
              <a:buChar char=" "/>
              <a:defRPr sz="1800">
                <a:solidFill>
                  <a:schemeClr val="tx1"/>
                </a:solidFill>
                <a:latin typeface="+mn-lt"/>
                <a:ea typeface="+mn-lt"/>
                <a:cs typeface="+mn-lt"/>
              </a:defRPr>
            </a:lvl3pPr>
            <a:lvl4pPr marL="1600200" indent="-228600" algn="l">
              <a:lnSpc>
                <a:spcPct val="90000"/>
              </a:lnSpc>
              <a:spcBef>
                <a:spcPts val="500"/>
              </a:spcBef>
              <a:buChar char=" "/>
              <a:defRPr sz="1800">
                <a:solidFill>
                  <a:schemeClr val="tx1"/>
                </a:solidFill>
                <a:latin typeface="+mn-lt"/>
                <a:ea typeface="+mn-lt"/>
                <a:cs typeface="+mn-lt"/>
              </a:defRPr>
            </a:lvl4pPr>
            <a:lvl5pPr marL="2057400" indent="-228600" algn="l">
              <a:lnSpc>
                <a:spcPct val="90000"/>
              </a:lnSpc>
              <a:spcBef>
                <a:spcPts val="500"/>
              </a:spcBef>
              <a:buChar char=" "/>
              <a:defRPr sz="18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600" b="1">
                <a:solidFill>
                  <a:srgbClr val="18353B"/>
                </a:solidFill>
                <a:latin typeface="Helvetica Neue"/>
                <a:ea typeface="Helvetica Neue"/>
                <a:cs typeface="Helvetica Neue"/>
              </a:rPr>
              <a:t>Dense embeddings</a:t>
            </a:r>
          </a:p>
          <a:p xmlns:a="http://schemas.openxmlformats.org/drawingml/2006/main">
            <a:pPr marL="0" indent="0">
              <a:spcAft>
                <a:spcPts val="5"/>
              </a:spcAft>
              <a:buChar char=" "/>
            </a:pPr>
            <a:r>
              <a:rPr sz="1600" b="0">
                <a:solidFill>
                  <a:srgbClr val="18353B"/>
                </a:solidFill>
                <a:latin typeface="Helvetica Neue"/>
                <a:ea typeface="Helvetica Neue"/>
                <a:cs typeface="Helvetica Neue"/>
              </a:rPr>
              <a:t>Meaning and lay terms</a:t>
            </a:r>
          </a:p>
        </p:txBody>
      </p:sp>
      <p:sp>
        <p:nvSpPr>
          <p:cNvPr id="13" name="Content Placeholder 15">
            <a:extLst xmlns:a="http://schemas.openxmlformats.org/drawingml/2006/main">
              <a:ext uri="{FF2B5EF4-FFF2-40B4-BE49-F238E27FC236}">
                <a16:creationId xmlns:a16="http://schemas.microsoft.com/office/drawing/2014/main" id="{0F1EA821-AA26-C1FC-F948-D100ABDE2920}"/>
              </a:ext>
            </a:extLst>
          </p:cNvPr>
          <p:cNvSpPr>
            <a:spLocks xmlns:a="http://schemas.openxmlformats.org/drawingml/2006/main" noGrp="1"/>
          </p:cNvSpPr>
          <p:nvPr/>
        </p:nvSpPr>
        <p:spPr>
          <a:xfrm xmlns:a="http://schemas.openxmlformats.org/drawingml/2006/main">
            <a:off x="6558020" y="4514850"/>
            <a:ext cx="5236652" cy="977900"/>
          </a:xfrm>
          <a:prstGeom xmlns:a="http://schemas.openxmlformats.org/drawingml/2006/main" prst="rect">
            <a:avLst/>
          </a:prstGeom>
        </p:spPr>
        <p:txBody>
          <a:bodyPr xmlns:a="http://schemas.openxmlformats.org/drawingml/2006/main" vert="horz" lIns="0" tIns="0" rIns="0" bIns="0">
            <a:noAutofit/>
          </a:bodyPr>
          <a:lstStyle xmlns:a="http://schemas.openxmlformats.org/drawingml/2006/main">
            <a:lvl1pPr marL="0" indent="0" algn="l">
              <a:lnSpc>
                <a:spcPct val="90000"/>
              </a:lnSpc>
              <a:spcBef>
                <a:spcPts val="1000"/>
              </a:spcBef>
              <a:spcAft>
                <a:spcPts val="800"/>
              </a:spcAft>
              <a:buChar char=" "/>
              <a:defRPr sz="1600">
                <a:solidFill>
                  <a:schemeClr val="tx1"/>
                </a:solidFill>
                <a:latin typeface="+mn-lt"/>
                <a:ea typeface="+mn-lt"/>
                <a:cs typeface="+mn-lt"/>
              </a:defRPr>
            </a:lvl1pPr>
            <a:lvl2pPr marL="457200" indent="0" algn="l">
              <a:lnSpc>
                <a:spcPct val="90000"/>
              </a:lnSpc>
              <a:spcBef>
                <a:spcPts val="500"/>
              </a:spcBef>
              <a:spcAft>
                <a:spcPts val="800"/>
              </a:spcAft>
              <a:buChar char=" "/>
              <a:defRPr sz="1600">
                <a:solidFill>
                  <a:schemeClr val="tx1"/>
                </a:solidFill>
                <a:latin typeface="+mn-lt"/>
                <a:ea typeface="+mn-lt"/>
                <a:cs typeface="+mn-lt"/>
              </a:defRPr>
            </a:lvl2pPr>
            <a:lvl3pPr marL="914400" indent="0" algn="l">
              <a:lnSpc>
                <a:spcPct val="90000"/>
              </a:lnSpc>
              <a:spcBef>
                <a:spcPts val="500"/>
              </a:spcBef>
              <a:spcAft>
                <a:spcPts val="800"/>
              </a:spcAft>
              <a:buChar char=" "/>
              <a:defRPr sz="1600">
                <a:solidFill>
                  <a:schemeClr val="tx1"/>
                </a:solidFill>
                <a:latin typeface="+mn-lt"/>
                <a:ea typeface="+mn-lt"/>
                <a:cs typeface="+mn-lt"/>
              </a:defRPr>
            </a:lvl3pPr>
            <a:lvl4pPr marL="1371600" indent="0" algn="l">
              <a:lnSpc>
                <a:spcPct val="90000"/>
              </a:lnSpc>
              <a:spcBef>
                <a:spcPts val="500"/>
              </a:spcBef>
              <a:spcAft>
                <a:spcPts val="800"/>
              </a:spcAft>
              <a:buChar char=" "/>
              <a:defRPr sz="1600">
                <a:solidFill>
                  <a:schemeClr val="tx1"/>
                </a:solidFill>
                <a:latin typeface="+mn-lt"/>
                <a:ea typeface="+mn-lt"/>
                <a:cs typeface="+mn-lt"/>
              </a:defRPr>
            </a:lvl4pPr>
            <a:lvl5pPr marL="1828800" indent="0" algn="l">
              <a:lnSpc>
                <a:spcPct val="90000"/>
              </a:lnSpc>
              <a:spcBef>
                <a:spcPts val="500"/>
              </a:spcBef>
              <a:spcAft>
                <a:spcPts val="800"/>
              </a:spcAft>
              <a:buChar char=" "/>
              <a:defRPr sz="16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400" b="1">
                <a:solidFill>
                  <a:srgbClr val="18353B"/>
                </a:solidFill>
                <a:latin typeface="Helvetica Neue"/>
                <a:ea typeface="Helvetica Neue"/>
                <a:cs typeface="Helvetica Neue"/>
              </a:rPr>
              <a:t>bge-small-en-v1.5</a:t>
            </a:r>
          </a:p>
          <a:p xmlns:a="http://schemas.openxmlformats.org/drawingml/2006/main">
            <a:pPr marL="0" indent="0">
              <a:spcAft>
                <a:spcPts val="5"/>
              </a:spcAft>
              <a:buChar char=" "/>
            </a:pPr>
            <a:r>
              <a:rPr sz="1400" b="0">
                <a:solidFill>
                  <a:srgbClr val="18353B"/>
                </a:solidFill>
                <a:latin typeface="Helvetica Neue"/>
                <a:ea typeface="Helvetica Neue"/>
                <a:cs typeface="Helvetica Neue"/>
              </a:rPr>
              <a:t>384-dimensional vectors</a:t>
            </a:r>
          </a:p>
          <a:p xmlns:a="http://schemas.openxmlformats.org/drawingml/2006/main">
            <a:pPr marL="0" indent="0">
              <a:spcAft>
                <a:spcPts val="5"/>
              </a:spcAft>
              <a:buChar char=" "/>
            </a:pPr>
            <a:r>
              <a:rPr sz="1400" b="0">
                <a:solidFill>
                  <a:srgbClr val="18353B"/>
                </a:solidFill>
                <a:latin typeface="Helvetica Neue"/>
                <a:ea typeface="Helvetica Neue"/>
                <a:cs typeface="Helvetica Neue"/>
              </a:rPr>
              <a:t>Semantic similarity</a:t>
            </a:r>
          </a:p>
        </p:txBody>
      </p:sp>
      <p:sp>
        <p:nvSpPr>
          <p:cNvPr id="14" name="Content Placeholder 15">
            <a:extLst xmlns:a="http://schemas.openxmlformats.org/drawingml/2006/main">
              <a:ext uri="{FF2B5EF4-FFF2-40B4-BE49-F238E27FC236}">
                <a16:creationId xmlns:a16="http://schemas.microsoft.com/office/drawing/2014/main" id="{53566714-9098-3B48-6D62-954DC695F743}"/>
              </a:ext>
            </a:extLst>
          </p:cNvPr>
          <p:cNvSpPr>
            <a:spLocks xmlns:a="http://schemas.openxmlformats.org/drawingml/2006/main" noGrp="1"/>
          </p:cNvSpPr>
          <p:nvPr/>
        </p:nvSpPr>
        <p:spPr>
          <a:xfrm xmlns:a="http://schemas.openxmlformats.org/drawingml/2006/main">
            <a:off x="400939" y="1157513"/>
            <a:ext cx="11404599" cy="1629229"/>
          </a:xfrm>
          <a:prstGeom xmlns:a="http://schemas.openxmlformats.org/drawingml/2006/main" prst="rect">
            <a:avLst/>
          </a:prstGeom>
        </p:spPr>
        <p:txBody>
          <a:bodyPr xmlns:a="http://schemas.openxmlformats.org/drawingml/2006/main" vert="horz" lIns="0" tIns="0" rIns="0" bIns="0">
            <a:noAutofit/>
          </a:bodyPr>
          <a:lstStyle xmlns:a="http://schemas.openxmlformats.org/drawingml/2006/main">
            <a:lvl1pPr marL="0" indent="0" algn="l">
              <a:lnSpc>
                <a:spcPct val="90000"/>
              </a:lnSpc>
              <a:spcBef>
                <a:spcPts val="1000"/>
              </a:spcBef>
              <a:spcAft>
                <a:spcPts val="800"/>
              </a:spcAft>
              <a:buChar char=" "/>
              <a:defRPr sz="1600">
                <a:solidFill>
                  <a:schemeClr val="tx1"/>
                </a:solidFill>
                <a:latin typeface="+mn-lt"/>
                <a:ea typeface="+mn-lt"/>
                <a:cs typeface="+mn-lt"/>
              </a:defRPr>
            </a:lvl1pPr>
            <a:lvl2pPr marL="457200" indent="0" algn="l">
              <a:lnSpc>
                <a:spcPct val="90000"/>
              </a:lnSpc>
              <a:spcBef>
                <a:spcPts val="500"/>
              </a:spcBef>
              <a:spcAft>
                <a:spcPts val="800"/>
              </a:spcAft>
              <a:buChar char=" "/>
              <a:defRPr sz="1600">
                <a:solidFill>
                  <a:schemeClr val="tx1"/>
                </a:solidFill>
                <a:latin typeface="+mn-lt"/>
                <a:ea typeface="+mn-lt"/>
                <a:cs typeface="+mn-lt"/>
              </a:defRPr>
            </a:lvl2pPr>
            <a:lvl3pPr marL="914400" indent="0" algn="l">
              <a:lnSpc>
                <a:spcPct val="90000"/>
              </a:lnSpc>
              <a:spcBef>
                <a:spcPts val="500"/>
              </a:spcBef>
              <a:spcAft>
                <a:spcPts val="800"/>
              </a:spcAft>
              <a:buChar char=" "/>
              <a:defRPr sz="1600">
                <a:solidFill>
                  <a:schemeClr val="tx1"/>
                </a:solidFill>
                <a:latin typeface="+mn-lt"/>
                <a:ea typeface="+mn-lt"/>
                <a:cs typeface="+mn-lt"/>
              </a:defRPr>
            </a:lvl3pPr>
            <a:lvl4pPr marL="1371600" indent="0" algn="l">
              <a:lnSpc>
                <a:spcPct val="90000"/>
              </a:lnSpc>
              <a:spcBef>
                <a:spcPts val="500"/>
              </a:spcBef>
              <a:spcAft>
                <a:spcPts val="800"/>
              </a:spcAft>
              <a:buChar char=" "/>
              <a:defRPr sz="1600">
                <a:solidFill>
                  <a:schemeClr val="tx1"/>
                </a:solidFill>
                <a:latin typeface="+mn-lt"/>
                <a:ea typeface="+mn-lt"/>
                <a:cs typeface="+mn-lt"/>
              </a:defRPr>
            </a:lvl4pPr>
            <a:lvl5pPr marL="1828800" indent="0" algn="l">
              <a:lnSpc>
                <a:spcPct val="90000"/>
              </a:lnSpc>
              <a:spcBef>
                <a:spcPts val="500"/>
              </a:spcBef>
              <a:spcAft>
                <a:spcPts val="800"/>
              </a:spcAft>
              <a:buChar char=" "/>
              <a:defRPr sz="16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800" b="1">
                <a:solidFill>
                  <a:srgbClr val="18353B"/>
                </a:solidFill>
                <a:latin typeface="Helvetica Neue"/>
                <a:ea typeface="Helvetica Neue"/>
                <a:cs typeface="Helvetica Neue"/>
              </a:rPr>
              <a:t>PUBLIC PAGES → CLEAN RECORDS → 427 SOURCE CHUNKS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A user question searches two complementary indexes.</a:t>
            </a:r>
          </a:p>
        </p:txBody>
      </p:sp>
      <p:sp>
        <p:nvSpPr>
          <p:cNvPr id="26" name="Content Placeholder 15">
            <a:extLst xmlns:a="http://schemas.openxmlformats.org/drawingml/2006/main">
              <a:ext uri="{FF2B5EF4-FFF2-40B4-BE49-F238E27FC236}">
                <a16:creationId xmlns:a16="http://schemas.microsoft.com/office/drawing/2014/main" id="{E7F409CA-A992-D5A3-DF49-49CFA53E418B}"/>
              </a:ext>
            </a:extLst>
          </p:cNvPr>
          <p:cNvSpPr>
            <a:spLocks xmlns:a="http://schemas.openxmlformats.org/drawingml/2006/main" noGrp="1"/>
          </p:cNvSpPr>
          <p:nvPr/>
        </p:nvSpPr>
        <p:spPr>
          <a:xfrm xmlns:a="http://schemas.openxmlformats.org/drawingml/2006/main">
            <a:off x="400939" y="5617936"/>
            <a:ext cx="11404599" cy="529823"/>
          </a:xfrm>
          <a:prstGeom xmlns:a="http://schemas.openxmlformats.org/drawingml/2006/main" prst="rect">
            <a:avLst/>
          </a:prstGeom>
        </p:spPr>
        <p:txBody>
          <a:bodyPr xmlns:a="http://schemas.openxmlformats.org/drawingml/2006/main" vert="horz" lIns="0" tIns="0" rIns="0" bIns="0">
            <a:noAutofit/>
          </a:bodyPr>
          <a:lstStyle xmlns:a="http://schemas.openxmlformats.org/drawingml/2006/main">
            <a:lvl1pPr marL="0" indent="0" algn="l">
              <a:lnSpc>
                <a:spcPct val="90000"/>
              </a:lnSpc>
              <a:spcBef>
                <a:spcPts val="1000"/>
              </a:spcBef>
              <a:spcAft>
                <a:spcPts val="800"/>
              </a:spcAft>
              <a:buChar char=" "/>
              <a:defRPr sz="1600">
                <a:solidFill>
                  <a:schemeClr val="tx1"/>
                </a:solidFill>
                <a:latin typeface="+mn-lt"/>
                <a:ea typeface="+mn-lt"/>
                <a:cs typeface="+mn-lt"/>
              </a:defRPr>
            </a:lvl1pPr>
            <a:lvl2pPr marL="457200" indent="0" algn="l">
              <a:lnSpc>
                <a:spcPct val="90000"/>
              </a:lnSpc>
              <a:spcBef>
                <a:spcPts val="500"/>
              </a:spcBef>
              <a:spcAft>
                <a:spcPts val="800"/>
              </a:spcAft>
              <a:buChar char=" "/>
              <a:defRPr sz="1600">
                <a:solidFill>
                  <a:schemeClr val="tx1"/>
                </a:solidFill>
                <a:latin typeface="+mn-lt"/>
                <a:ea typeface="+mn-lt"/>
                <a:cs typeface="+mn-lt"/>
              </a:defRPr>
            </a:lvl2pPr>
            <a:lvl3pPr marL="914400" indent="0" algn="l">
              <a:lnSpc>
                <a:spcPct val="90000"/>
              </a:lnSpc>
              <a:spcBef>
                <a:spcPts val="500"/>
              </a:spcBef>
              <a:spcAft>
                <a:spcPts val="800"/>
              </a:spcAft>
              <a:buChar char=" "/>
              <a:defRPr sz="1600">
                <a:solidFill>
                  <a:schemeClr val="tx1"/>
                </a:solidFill>
                <a:latin typeface="+mn-lt"/>
                <a:ea typeface="+mn-lt"/>
                <a:cs typeface="+mn-lt"/>
              </a:defRPr>
            </a:lvl3pPr>
            <a:lvl4pPr marL="1371600" indent="0" algn="l">
              <a:lnSpc>
                <a:spcPct val="90000"/>
              </a:lnSpc>
              <a:spcBef>
                <a:spcPts val="500"/>
              </a:spcBef>
              <a:spcAft>
                <a:spcPts val="800"/>
              </a:spcAft>
              <a:buChar char=" "/>
              <a:defRPr sz="1600">
                <a:solidFill>
                  <a:schemeClr val="tx1"/>
                </a:solidFill>
                <a:latin typeface="+mn-lt"/>
                <a:ea typeface="+mn-lt"/>
                <a:cs typeface="+mn-lt"/>
              </a:defRPr>
            </a:lvl4pPr>
            <a:lvl5pPr marL="1828800" indent="0" algn="l">
              <a:lnSpc>
                <a:spcPct val="90000"/>
              </a:lnSpc>
              <a:spcBef>
                <a:spcPts val="500"/>
              </a:spcBef>
              <a:spcAft>
                <a:spcPts val="800"/>
              </a:spcAft>
              <a:buChar char=" "/>
              <a:defRPr sz="16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600" b="1">
                <a:solidFill>
                  <a:srgbClr val="18353B"/>
                </a:solidFill>
                <a:latin typeface="Helvetica Neue"/>
                <a:ea typeface="Helvetica Neue"/>
                <a:cs typeface="Helvetica Neue"/>
              </a:rPr>
              <a:t>RANK FUSION → TOP 8 PASSAGES → NOVA LITE → ANSWER + SOURCES</a:t>
            </a:r>
          </a:p>
        </p:txBody>
      </p:sp>
    </p:spTree>
    <p:extLst>
      <p:ext uri="{BB962C8B-B14F-4D97-AF65-F5344CB8AC3E}">
        <p14:creationId xmlns:p14="http://schemas.microsoft.com/office/powerpoint/2010/main" val="3462458655"/>
      </p:ext>
    </p:extLst>
  </p:cSld>
</p:sld>
</file>

<file path=ppt/slides/slide10.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534" name="Google Shape;534;p58">
            <a:extLst xmlns:a="http://schemas.openxmlformats.org/drawingml/2006/main">
              <a:ext uri="{FF2B5EF4-FFF2-40B4-BE49-F238E27FC236}">
                <a16:creationId xmlns:a16="http://schemas.microsoft.com/office/drawing/2014/main" id="{73983F85-E2E7-5016-FA2B-D1CE29449182}"/>
              </a:ext>
            </a:extLst>
          </p:cNvPr>
          <p:cNvSpPr>
            <a:spLocks xmlns:a="http://schemas.openxmlformats.org/drawingml/2006/main" noGrp="1"/>
          </p:cNvSpPr>
          <p:nvPr>
            <p:ph idx="1"/>
          </p:nvPr>
        </p:nvSpPr>
        <p:spPr>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BM25: precise vocabulary</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Useful for doctor names, clinic names and exact terms.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Weakness: a phrase like “skin doctor” may not share the source wording.</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prstGeom xmlns:a="http://schemas.openxmlformats.org/drawingml/2006/main" prst="rect">
            <a:avLst/>
          </a:prstGeom>
        </p:spPr>
        <p:txBody>
          <a:bodyPr xmlns:a="http://schemas.openxmlformats.org/drawingml/2006/main" spcFirstLastPara="1" vert="horz" wrap="square" lIns="0" tIns="0" rIns="0" bIns="0" anchor="ctr">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10</a:t>
            </a:r>
          </a:p>
        </p:txBody>
      </p:sp>
      <p:sp>
        <p:nvSpPr>
          <p:cNvPr id="2" name="Content Placeholder 1">
            <a:extLst xmlns:a="http://schemas.openxmlformats.org/drawingml/2006/main">
              <a:ext uri="{FF2B5EF4-FFF2-40B4-BE49-F238E27FC236}">
                <a16:creationId xmlns:a16="http://schemas.microsoft.com/office/drawing/2014/main" id="{336409A4-E296-79C0-A5A6-B0CD8EB393CA}"/>
              </a:ext>
            </a:extLst>
          </p:cNvPr>
          <p:cNvSpPr>
            <a:spLocks xmlns:a="http://schemas.openxmlformats.org/drawingml/2006/main" noGrp="1"/>
          </p:cNvSpPr>
          <p:nvPr>
            <p:ph idx="10"/>
          </p:nvPr>
        </p:nvSpPr>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Dense search: meaning</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Useful for lay descriptions and semantic similarity.</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Weakness: similarly named doctors can appear close in vector space.</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prstGeom xmlns:a="http://schemas.openxmlformats.org/drawingml/2006/main" prst="rect">
            <a:avLst/>
          </a:prstGeom>
        </p:spPr>
        <p:txBody>
          <a:bodyPr xmlns:a="http://schemas.openxmlformats.org/drawingml/2006/main" spcFirstLastPara="1" vert="horz" wrap="none" lIns="0" tIns="0" rIns="0" bIns="0" anchor="t">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Why hybrid retrieval</a:t>
            </a:r>
          </a:p>
        </p:txBody>
      </p:sp>
    </p:spTree>
    <p:extLst>
      <p:ext uri="{BB962C8B-B14F-4D97-AF65-F5344CB8AC3E}">
        <p14:creationId xmlns:p14="http://schemas.microsoft.com/office/powerpoint/2010/main" val="3667182145"/>
      </p:ext>
    </p:extLst>
  </p:cSld>
</p:sld>
</file>

<file path=ppt/slides/slide11.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534" name="Google Shape;534;p58">
            <a:extLst xmlns:a="http://schemas.openxmlformats.org/drawingml/2006/main">
              <a:ext uri="{FF2B5EF4-FFF2-40B4-BE49-F238E27FC236}">
                <a16:creationId xmlns:a16="http://schemas.microsoft.com/office/drawing/2014/main" id="{73983F85-E2E7-5016-FA2B-D1CE29449182}"/>
              </a:ext>
            </a:extLst>
          </p:cNvPr>
          <p:cNvSpPr>
            <a:spLocks xmlns:a="http://schemas.openxmlformats.org/drawingml/2006/main" noGrp="1"/>
          </p:cNvSpPr>
          <p:nvPr>
            <p:ph idx="1"/>
          </p:nvPr>
        </p:nvSpPr>
        <p:spPr>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The method</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Take the top 50 candidates from each search.</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For each chunk, add 1 / (60 + rank + 1) across the lists.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Return the best 8 combined results.</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prstGeom xmlns:a="http://schemas.openxmlformats.org/drawingml/2006/main" prst="rect">
            <a:avLst/>
          </a:prstGeom>
        </p:spPr>
        <p:txBody>
          <a:bodyPr xmlns:a="http://schemas.openxmlformats.org/drawingml/2006/main" spcFirstLastPara="1" vert="horz" wrap="square" lIns="0" tIns="0" rIns="0" bIns="0" anchor="ctr">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11</a:t>
            </a:r>
          </a:p>
        </p:txBody>
      </p:sp>
      <p:sp>
        <p:nvSpPr>
          <p:cNvPr id="2" name="Content Placeholder 1">
            <a:extLst xmlns:a="http://schemas.openxmlformats.org/drawingml/2006/main">
              <a:ext uri="{FF2B5EF4-FFF2-40B4-BE49-F238E27FC236}">
                <a16:creationId xmlns:a16="http://schemas.microsoft.com/office/drawing/2014/main" id="{336409A4-E296-79C0-A5A6-B0CD8EB393CA}"/>
              </a:ext>
            </a:extLst>
          </p:cNvPr>
          <p:cNvSpPr>
            <a:spLocks xmlns:a="http://schemas.openxmlformats.org/drawingml/2006/main" noGrp="1"/>
          </p:cNvSpPr>
          <p:nvPr>
            <p:ph idx="10"/>
          </p:nvPr>
        </p:nvSpPr>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Why this choice</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BM25 and vector scores use different scales.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Rank fusion combines their ordering without forcing raw-score calibration.</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Simple enough to inspect and test.</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prstGeom xmlns:a="http://schemas.openxmlformats.org/drawingml/2006/main" prst="rect">
            <a:avLst/>
          </a:prstGeom>
        </p:spPr>
        <p:txBody>
          <a:bodyPr xmlns:a="http://schemas.openxmlformats.org/drawingml/2006/main" spcFirstLastPara="1" vert="horz" wrap="none" lIns="0" tIns="0" rIns="0" bIns="0" anchor="t">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How rank fusion works</a:t>
            </a:r>
          </a:p>
        </p:txBody>
      </p:sp>
    </p:spTree>
    <p:extLst>
      <p:ext uri="{BB962C8B-B14F-4D97-AF65-F5344CB8AC3E}">
        <p14:creationId xmlns:p14="http://schemas.microsoft.com/office/powerpoint/2010/main" val="3667182145"/>
      </p:ext>
    </p:extLst>
  </p:cSld>
</p:sld>
</file>

<file path=ppt/slides/slide12.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534" name="Google Shape;534;p58">
            <a:extLst xmlns:a="http://schemas.openxmlformats.org/drawingml/2006/main">
              <a:ext uri="{FF2B5EF4-FFF2-40B4-BE49-F238E27FC236}">
                <a16:creationId xmlns:a16="http://schemas.microsoft.com/office/drawing/2014/main" id="{73983F85-E2E7-5016-FA2B-D1CE29449182}"/>
              </a:ext>
            </a:extLst>
          </p:cNvPr>
          <p:cNvSpPr>
            <a:spLocks xmlns:a="http://schemas.openxmlformats.org/drawingml/2006/main" noGrp="1"/>
          </p:cNvSpPr>
          <p:nvPr>
            <p:ph idx="1"/>
          </p:nvPr>
        </p:nvSpPr>
        <p:spPr>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Current implementation</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BM25 over cleaned text.</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NumPy matrix of normalized vectors.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Committed chunks.json and vectors.npy.</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No hosted vector database.</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prstGeom xmlns:a="http://schemas.openxmlformats.org/drawingml/2006/main" prst="rect">
            <a:avLst/>
          </a:prstGeom>
        </p:spPr>
        <p:txBody>
          <a:bodyPr xmlns:a="http://schemas.openxmlformats.org/drawingml/2006/main" spcFirstLastPara="1" vert="horz" wrap="square" lIns="0" tIns="0" rIns="0" bIns="0" anchor="ctr">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12</a:t>
            </a:r>
          </a:p>
        </p:txBody>
      </p:sp>
      <p:sp>
        <p:nvSpPr>
          <p:cNvPr id="2" name="Content Placeholder 1">
            <a:extLst xmlns:a="http://schemas.openxmlformats.org/drawingml/2006/main">
              <a:ext uri="{FF2B5EF4-FFF2-40B4-BE49-F238E27FC236}">
                <a16:creationId xmlns:a16="http://schemas.microsoft.com/office/drawing/2014/main" id="{336409A4-E296-79C0-A5A6-B0CD8EB393CA}"/>
              </a:ext>
            </a:extLst>
          </p:cNvPr>
          <p:cNvSpPr>
            <a:spLocks xmlns:a="http://schemas.openxmlformats.org/drawingml/2006/main" noGrp="1"/>
          </p:cNvSpPr>
          <p:nvPr>
            <p:ph idx="10"/>
          </p:nvPr>
        </p:nvSpPr>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The trade-off</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427 chunks fit a simple local index.</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Fewer services and deployment dependencies.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Revisit storage when scale, updates or access controls demand it.</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prstGeom xmlns:a="http://schemas.openxmlformats.org/drawingml/2006/main" prst="rect">
            <a:avLst/>
          </a:prstGeom>
        </p:spPr>
        <p:txBody>
          <a:bodyPr xmlns:a="http://schemas.openxmlformats.org/drawingml/2006/main" spcFirstLastPara="1" vert="horz" wrap="none" lIns="0" tIns="0" rIns="0" bIns="0" anchor="t">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An index sized to the problem</a:t>
            </a:r>
          </a:p>
        </p:txBody>
      </p:sp>
    </p:spTree>
    <p:extLst>
      <p:ext uri="{BB962C8B-B14F-4D97-AF65-F5344CB8AC3E}">
        <p14:creationId xmlns:p14="http://schemas.microsoft.com/office/powerpoint/2010/main" val="3667182145"/>
      </p:ext>
    </p:extLst>
  </p:cSld>
</p:sld>
</file>

<file path=ppt/slides/slide13.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534" name="Google Shape;534;p58">
            <a:extLst xmlns:a="http://schemas.openxmlformats.org/drawingml/2006/main">
              <a:ext uri="{FF2B5EF4-FFF2-40B4-BE49-F238E27FC236}">
                <a16:creationId xmlns:a16="http://schemas.microsoft.com/office/drawing/2014/main" id="{73983F85-E2E7-5016-FA2B-D1CE29449182}"/>
              </a:ext>
            </a:extLst>
          </p:cNvPr>
          <p:cNvSpPr>
            <a:spLocks xmlns:a="http://schemas.openxmlformats.org/drawingml/2006/main" noGrp="1"/>
          </p:cNvSpPr>
          <p:nvPr>
            <p:ph idx="1"/>
          </p:nvPr>
        </p:nvSpPr>
        <p:spPr>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The deployed contract</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Nova Lite sees retrieved passages.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Prompt rules restrict claims to evidence.</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Unknown facts trigger a clear fallback.</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Answers expose numbered source links.</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prstGeom xmlns:a="http://schemas.openxmlformats.org/drawingml/2006/main" prst="rect">
            <a:avLst/>
          </a:prstGeom>
        </p:spPr>
        <p:txBody>
          <a:bodyPr xmlns:a="http://schemas.openxmlformats.org/drawingml/2006/main" spcFirstLastPara="1" vert="horz" wrap="square" lIns="0" tIns="0" rIns="0" bIns="0" anchor="ctr">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13</a:t>
            </a:r>
          </a:p>
        </p:txBody>
      </p:sp>
      <p:sp>
        <p:nvSpPr>
          <p:cNvPr id="2" name="Content Placeholder 1">
            <a:extLst xmlns:a="http://schemas.openxmlformats.org/drawingml/2006/main">
              <a:ext uri="{FF2B5EF4-FFF2-40B4-BE49-F238E27FC236}">
                <a16:creationId xmlns:a16="http://schemas.microsoft.com/office/drawing/2014/main" id="{336409A4-E296-79C0-A5A6-B0CD8EB393CA}"/>
              </a:ext>
            </a:extLst>
          </p:cNvPr>
          <p:cNvSpPr>
            <a:spLocks xmlns:a="http://schemas.openxmlformats.org/drawingml/2006/main" noGrp="1"/>
          </p:cNvSpPr>
          <p:nvPr>
            <p:ph idx="10"/>
          </p:nvPr>
        </p:nvSpPr>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What citation validation means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Markers map to retrieved passages.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Invalid passage numbers are dropped.</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Sources are grouped by page.</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A citation is traceability, not proof of correctness.</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prstGeom xmlns:a="http://schemas.openxmlformats.org/drawingml/2006/main" prst="rect">
            <a:avLst/>
          </a:prstGeom>
        </p:spPr>
        <p:txBody>
          <a:bodyPr xmlns:a="http://schemas.openxmlformats.org/drawingml/2006/main" spcFirstLastPara="1" vert="horz" wrap="none" lIns="0" tIns="0" rIns="0" bIns="0" anchor="t">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Grounded generation and citations</a:t>
            </a:r>
          </a:p>
        </p:txBody>
      </p:sp>
    </p:spTree>
    <p:extLst>
      <p:ext uri="{BB962C8B-B14F-4D97-AF65-F5344CB8AC3E}">
        <p14:creationId xmlns:p14="http://schemas.microsoft.com/office/powerpoint/2010/main" val="3667182145"/>
      </p:ext>
    </p:extLst>
  </p:cSld>
</p:sld>
</file>

<file path=ppt/slides/slide14.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534" name="Google Shape;534;p58">
            <a:extLst xmlns:a="http://schemas.openxmlformats.org/drawingml/2006/main">
              <a:ext uri="{FF2B5EF4-FFF2-40B4-BE49-F238E27FC236}">
                <a16:creationId xmlns:a16="http://schemas.microsoft.com/office/drawing/2014/main" id="{73983F85-E2E7-5016-FA2B-D1CE29449182}"/>
              </a:ext>
            </a:extLst>
          </p:cNvPr>
          <p:cNvSpPr>
            <a:spLocks xmlns:a="http://schemas.openxmlformats.org/drawingml/2006/main" noGrp="1"/>
          </p:cNvSpPr>
          <p:nvPr>
            <p:ph idx="1"/>
          </p:nvPr>
        </p:nvSpPr>
        <p:spPr>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Browser responsibilities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Keep recent turns for each bot tab.</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Send up to 6 history messages.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Separate Q&amp;A and navigator context.</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Escape rendered text.</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prstGeom xmlns:a="http://schemas.openxmlformats.org/drawingml/2006/main" prst="rect">
            <a:avLst/>
          </a:prstGeom>
        </p:spPr>
        <p:txBody>
          <a:bodyPr xmlns:a="http://schemas.openxmlformats.org/drawingml/2006/main" spcFirstLastPara="1" vert="horz" wrap="square" lIns="0" tIns="0" rIns="0" bIns="0" anchor="ctr">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14</a:t>
            </a:r>
          </a:p>
        </p:txBody>
      </p:sp>
      <p:sp>
        <p:nvSpPr>
          <p:cNvPr id="2" name="Content Placeholder 1">
            <a:extLst xmlns:a="http://schemas.openxmlformats.org/drawingml/2006/main">
              <a:ext uri="{FF2B5EF4-FFF2-40B4-BE49-F238E27FC236}">
                <a16:creationId xmlns:a16="http://schemas.microsoft.com/office/drawing/2014/main" id="{336409A4-E296-79C0-A5A6-B0CD8EB393CA}"/>
              </a:ext>
            </a:extLst>
          </p:cNvPr>
          <p:cNvSpPr>
            <a:spLocks xmlns:a="http://schemas.openxmlformats.org/drawingml/2006/main" noGrp="1"/>
          </p:cNvSpPr>
          <p:nvPr>
            <p:ph idx="10"/>
          </p:nvPr>
        </p:nvSpPr>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Server responsibilities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Clean allowed roles and truncate text.</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Seed a fresh bot for every request.</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Pair Q&amp;A history into prior exchanges.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Add the last question to follow-up retrieval.</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prstGeom xmlns:a="http://schemas.openxmlformats.org/drawingml/2006/main" prst="rect">
            <a:avLst/>
          </a:prstGeom>
        </p:spPr>
        <p:txBody>
          <a:bodyPr xmlns:a="http://schemas.openxmlformats.org/drawingml/2006/main" spcFirstLastPara="1" vert="horz" wrap="none" lIns="0" tIns="0" rIns="0" bIns="0" anchor="t">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Follow-ups across serverless requests</a:t>
            </a:r>
          </a:p>
        </p:txBody>
      </p:sp>
    </p:spTree>
    <p:extLst>
      <p:ext uri="{BB962C8B-B14F-4D97-AF65-F5344CB8AC3E}">
        <p14:creationId xmlns:p14="http://schemas.microsoft.com/office/powerpoint/2010/main" val="3667182145"/>
      </p:ext>
    </p:extLst>
  </p:cSld>
</p:sld>
</file>

<file path=ppt/slides/slide15.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6" name="Rounded Rectangle 5">
            <a:extLst xmlns:a="http://schemas.openxmlformats.org/drawingml/2006/main">
              <a:ext uri="{FF2B5EF4-FFF2-40B4-BE49-F238E27FC236}">
                <a16:creationId xmlns:a16="http://schemas.microsoft.com/office/drawing/2014/main" id="{53A1C5C1-82D9-B99C-E103-C2AFD6672453}"/>
              </a:ext>
            </a:extLst>
          </p:cNvPr>
          <p:cNvSpPr>
            <a:spLocks xmlns:a="http://schemas.openxmlformats.org/drawingml/2006/main" noGrp="1"/>
          </p:cNvSpPr>
          <p:nvPr/>
        </p:nvSpPr>
        <p:spPr>
          <a:xfrm xmlns:a="http://schemas.openxmlformats.org/drawingml/2006/main">
            <a:off x="393700" y="2374900"/>
            <a:ext cx="3568700" cy="3619500"/>
          </a:xfrm>
          <a:prstGeom xmlns:a="http://schemas.openxmlformats.org/drawingml/2006/main" prst="roundRect">
            <a:avLst>
              <a:gd name="adj" fmla="val 3585"/>
            </a:avLst>
          </a:prstGeom>
          <a:solidFill xmlns:a="http://schemas.openxmlformats.org/drawingml/2006/main">
            <a:srgbClr val="E0EDE6"/>
          </a:solidFill>
          <a:ln xmlns:a="http://schemas.openxmlformats.org/drawingml/2006/main" w="0">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Char char=" "/>
            </a:pPr>
          </a:p>
        </p:txBody>
      </p:sp>
      <p:sp>
        <p:nvSpPr>
          <p:cNvPr id="7" name="Rounded Rectangle 6">
            <a:extLst xmlns:a="http://schemas.openxmlformats.org/drawingml/2006/main">
              <a:ext uri="{FF2B5EF4-FFF2-40B4-BE49-F238E27FC236}">
                <a16:creationId xmlns:a16="http://schemas.microsoft.com/office/drawing/2014/main" id="{541925A4-50C3-437F-A6B5-E4058446AE89}"/>
              </a:ext>
            </a:extLst>
          </p:cNvPr>
          <p:cNvSpPr>
            <a:spLocks xmlns:a="http://schemas.openxmlformats.org/drawingml/2006/main" noGrp="1"/>
          </p:cNvSpPr>
          <p:nvPr/>
        </p:nvSpPr>
        <p:spPr>
          <a:xfrm xmlns:a="http://schemas.openxmlformats.org/drawingml/2006/main">
            <a:off x="4311650" y="2374900"/>
            <a:ext cx="3568700" cy="3619500"/>
          </a:xfrm>
          <a:prstGeom xmlns:a="http://schemas.openxmlformats.org/drawingml/2006/main" prst="roundRect">
            <a:avLst>
              <a:gd name="adj" fmla="val 3585"/>
            </a:avLst>
          </a:prstGeom>
          <a:solidFill xmlns:a="http://schemas.openxmlformats.org/drawingml/2006/main">
            <a:srgbClr val="E0EDE6"/>
          </a:solidFill>
          <a:ln xmlns:a="http://schemas.openxmlformats.org/drawingml/2006/main" w="0">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Char char=" "/>
            </a:pPr>
          </a:p>
        </p:txBody>
      </p:sp>
      <p:sp>
        <p:nvSpPr>
          <p:cNvPr id="8" name="Rounded Rectangle 7">
            <a:extLst xmlns:a="http://schemas.openxmlformats.org/drawingml/2006/main">
              <a:ext uri="{FF2B5EF4-FFF2-40B4-BE49-F238E27FC236}">
                <a16:creationId xmlns:a16="http://schemas.microsoft.com/office/drawing/2014/main" id="{500BBE53-5F2F-7CC8-0538-CFB4A204357F}"/>
              </a:ext>
            </a:extLst>
          </p:cNvPr>
          <p:cNvSpPr>
            <a:spLocks xmlns:a="http://schemas.openxmlformats.org/drawingml/2006/main" noGrp="1"/>
          </p:cNvSpPr>
          <p:nvPr/>
        </p:nvSpPr>
        <p:spPr>
          <a:xfrm xmlns:a="http://schemas.openxmlformats.org/drawingml/2006/main">
            <a:off x="8232297" y="2374900"/>
            <a:ext cx="3568700" cy="3619500"/>
          </a:xfrm>
          <a:prstGeom xmlns:a="http://schemas.openxmlformats.org/drawingml/2006/main" prst="roundRect">
            <a:avLst>
              <a:gd name="adj" fmla="val 3585"/>
            </a:avLst>
          </a:prstGeom>
          <a:solidFill xmlns:a="http://schemas.openxmlformats.org/drawingml/2006/main">
            <a:srgbClr val="E0EDE6"/>
          </a:solidFill>
          <a:ln xmlns:a="http://schemas.openxmlformats.org/drawingml/2006/main" w="0">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Char char=" "/>
            </a:pPr>
          </a:p>
        </p:txBody>
      </p:sp>
      <p:sp>
        <p:nvSpPr>
          <p:cNvPr id="10" name="Content Placeholder 9">
            <a:extLst xmlns:a="http://schemas.openxmlformats.org/drawingml/2006/main">
              <a:ext uri="{FF2B5EF4-FFF2-40B4-BE49-F238E27FC236}">
                <a16:creationId xmlns:a16="http://schemas.microsoft.com/office/drawing/2014/main" id="{58E121FC-0773-4D41-B407-A75A7E27DDE8}"/>
              </a:ext>
            </a:extLst>
          </p:cNvPr>
          <p:cNvSpPr>
            <a:spLocks xmlns:a="http://schemas.openxmlformats.org/drawingml/2006/main" noGrp="1"/>
          </p:cNvSpPr>
          <p:nvPr>
            <p:ph idx="1"/>
          </p:nvPr>
        </p:nvSpPr>
        <p:spPr>
          <a:xfrm xmlns:a="http://schemas.openxmlformats.org/drawingml/2006/main">
            <a:off x="703381" y="2800841"/>
            <a:ext cx="2949339" cy="990600"/>
          </a:xfrm>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hit@1 · percent</a:t>
            </a:r>
          </a:p>
        </p:txBody>
      </p:sp>
      <p:sp>
        <p:nvSpPr>
          <p:cNvPr id="2" name="Slide Number Placeholder 1">
            <a:extLst xmlns:a="http://schemas.openxmlformats.org/drawingml/2006/main">
              <a:ext uri="{FF2B5EF4-FFF2-40B4-BE49-F238E27FC236}">
                <a16:creationId xmlns:a16="http://schemas.microsoft.com/office/drawing/2014/main" id="{C284B6E6-EAE6-BB6F-9352-FADE91E661EB}"/>
              </a:ext>
            </a:extLst>
          </p:cNvPr>
          <p:cNvSpPr>
            <a:spLocks xmlns:a="http://schemas.openxmlformats.org/drawingml/2006/main" noGrp="1"/>
          </p:cNvSpPr>
          <p:nvPr>
            <p:ph type="sldNum" idx="4"/>
          </p:nvPr>
        </p:nvSpPr>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15</a:t>
            </a:r>
          </a:p>
        </p:txBody>
      </p:sp>
      <p:sp>
        <p:nvSpPr>
          <p:cNvPr id="11" name="Content Placeholder 10">
            <a:extLst xmlns:a="http://schemas.openxmlformats.org/drawingml/2006/main">
              <a:ext uri="{FF2B5EF4-FFF2-40B4-BE49-F238E27FC236}">
                <a16:creationId xmlns:a16="http://schemas.microsoft.com/office/drawing/2014/main" id="{19D4C67A-8BD6-C687-51C1-8B93C00A9C14}"/>
              </a:ext>
            </a:extLst>
          </p:cNvPr>
          <p:cNvSpPr>
            <a:spLocks xmlns:a="http://schemas.openxmlformats.org/drawingml/2006/main" noGrp="1"/>
          </p:cNvSpPr>
          <p:nvPr>
            <p:ph idx="10"/>
          </p:nvPr>
        </p:nvSpPr>
        <p:spPr>
          <a:xfrm xmlns:a="http://schemas.openxmlformats.org/drawingml/2006/main">
            <a:off x="4627681" y="2800841"/>
            <a:ext cx="2949339" cy="990600"/>
          </a:xfrm>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hit@8 · percent</a:t>
            </a:r>
          </a:p>
        </p:txBody>
      </p:sp>
      <p:sp>
        <p:nvSpPr>
          <p:cNvPr id="12" name="Content Placeholder 11">
            <a:extLst xmlns:a="http://schemas.openxmlformats.org/drawingml/2006/main">
              <a:ext uri="{FF2B5EF4-FFF2-40B4-BE49-F238E27FC236}">
                <a16:creationId xmlns:a16="http://schemas.microsoft.com/office/drawing/2014/main" id="{7792D87E-883F-7EB3-D970-8BBDA3A4CEB0}"/>
              </a:ext>
            </a:extLst>
          </p:cNvPr>
          <p:cNvSpPr>
            <a:spLocks xmlns:a="http://schemas.openxmlformats.org/drawingml/2006/main" noGrp="1"/>
          </p:cNvSpPr>
          <p:nvPr>
            <p:ph idx="11"/>
          </p:nvPr>
        </p:nvSpPr>
        <p:spPr>
          <a:xfrm xmlns:a="http://schemas.openxmlformats.org/drawingml/2006/main">
            <a:off x="8541954" y="2800841"/>
            <a:ext cx="2949339" cy="990600"/>
          </a:xfrm>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Mean reciprocal rank</a:t>
            </a:r>
          </a:p>
        </p:txBody>
      </p:sp>
      <p:sp>
        <p:nvSpPr>
          <p:cNvPr id="3" name="Title 2">
            <a:extLst xmlns:a="http://schemas.openxmlformats.org/drawingml/2006/main">
              <a:ext uri="{FF2B5EF4-FFF2-40B4-BE49-F238E27FC236}">
                <a16:creationId xmlns:a16="http://schemas.microsoft.com/office/drawing/2014/main" id="{C616EA3E-3493-D910-145D-D2D69654D46A}"/>
              </a:ext>
            </a:extLst>
          </p:cNvPr>
          <p:cNvSpPr>
            <a:spLocks xmlns:a="http://schemas.openxmlformats.org/drawingml/2006/main" noGrp="1"/>
          </p:cNvSpPr>
          <p:nvPr>
            <p:ph type="title" idx="0"/>
          </p:nvPr>
        </p:nvSpPr>
        <p:spPr/>
        <p:txBody>
          <a:bodyPr xmlns:a="http://schemas.openxmlformats.org/drawingml/2006/main" wrap="none">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Retrieval: measured evidence</a:t>
            </a:r>
          </a:p>
        </p:txBody>
      </p:sp>
      <p:sp>
        <p:nvSpPr>
          <p:cNvPr id="13" name="Content Placeholder 9">
            <a:extLst xmlns:a="http://schemas.openxmlformats.org/drawingml/2006/main">
              <a:ext uri="{FF2B5EF4-FFF2-40B4-BE49-F238E27FC236}">
                <a16:creationId xmlns:a16="http://schemas.microsoft.com/office/drawing/2014/main" id="{529AC257-FA74-9B02-D6B1-395CA5EB2451}"/>
              </a:ext>
            </a:extLst>
          </p:cNvPr>
          <p:cNvSpPr>
            <a:spLocks xmlns:a="http://schemas.openxmlformats.org/drawingml/2006/main" noGrp="1"/>
          </p:cNvSpPr>
          <p:nvPr/>
        </p:nvSpPr>
        <p:spPr>
          <a:xfrm xmlns:a="http://schemas.openxmlformats.org/drawingml/2006/main">
            <a:off x="702413" y="3678709"/>
            <a:ext cx="2940124" cy="1931661"/>
          </a:xfrm>
          <a:prstGeom xmlns:a="http://schemas.openxmlformats.org/drawingml/2006/main" prst="rect">
            <a:avLst/>
          </a:prstGeom>
        </p:spPr>
        <p:txBody>
          <a:bodyPr xmlns:a="http://schemas.openxmlformats.org/drawingml/2006/main" vert="horz" lIns="0" tIns="0" rIns="0" bIns="0" anchor="b">
            <a:noAutofit/>
          </a:bodyPr>
          <a:lstStyle xmlns:a="http://schemas.openxmlformats.org/drawingml/2006/main">
            <a:lvl1pPr marL="228600" indent="-228600" algn="l">
              <a:lnSpc>
                <a:spcPct val="90000"/>
              </a:lnSpc>
              <a:spcBef>
                <a:spcPts val="1000"/>
              </a:spcBef>
              <a:buChar char=" "/>
              <a:defRPr sz="2400">
                <a:solidFill>
                  <a:schemeClr val="tx1"/>
                </a:solidFill>
                <a:latin typeface="+mn-lt"/>
                <a:ea typeface="+mn-lt"/>
                <a:cs typeface="+mn-lt"/>
              </a:defRPr>
            </a:lvl1pPr>
            <a:lvl2pPr marL="685800" indent="-228600" algn="l">
              <a:lnSpc>
                <a:spcPct val="90000"/>
              </a:lnSpc>
              <a:spcBef>
                <a:spcPts val="500"/>
              </a:spcBef>
              <a:buChar char=" "/>
              <a:defRPr sz="2000">
                <a:solidFill>
                  <a:schemeClr val="tx1"/>
                </a:solidFill>
                <a:latin typeface="+mn-lt"/>
                <a:ea typeface="+mn-lt"/>
                <a:cs typeface="+mn-lt"/>
              </a:defRPr>
            </a:lvl2pPr>
            <a:lvl3pPr marL="1143000" indent="-228600" algn="l">
              <a:lnSpc>
                <a:spcPct val="90000"/>
              </a:lnSpc>
              <a:spcBef>
                <a:spcPts val="500"/>
              </a:spcBef>
              <a:buChar char=" "/>
              <a:defRPr sz="1800">
                <a:solidFill>
                  <a:schemeClr val="tx1"/>
                </a:solidFill>
                <a:latin typeface="+mn-lt"/>
                <a:ea typeface="+mn-lt"/>
                <a:cs typeface="+mn-lt"/>
              </a:defRPr>
            </a:lvl3pPr>
            <a:lvl4pPr marL="1600200" indent="-228600" algn="l">
              <a:lnSpc>
                <a:spcPct val="90000"/>
              </a:lnSpc>
              <a:spcBef>
                <a:spcPts val="500"/>
              </a:spcBef>
              <a:buChar char=" "/>
              <a:defRPr sz="1800">
                <a:solidFill>
                  <a:schemeClr val="tx1"/>
                </a:solidFill>
                <a:latin typeface="+mn-lt"/>
                <a:ea typeface="+mn-lt"/>
                <a:cs typeface="+mn-lt"/>
              </a:defRPr>
            </a:lvl4pPr>
            <a:lvl5pPr marL="2057400" indent="-228600" algn="l">
              <a:lnSpc>
                <a:spcPct val="90000"/>
              </a:lnSpc>
              <a:spcBef>
                <a:spcPts val="500"/>
              </a:spcBef>
              <a:buChar char=" "/>
              <a:defRPr sz="18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0000" b="1">
                <a:solidFill>
                  <a:srgbClr val="18353B"/>
                </a:solidFill>
                <a:latin typeface="Helvetica Neue"/>
                <a:ea typeface="Helvetica Neue"/>
                <a:cs typeface="Helvetica Neue"/>
              </a:rPr>
              <a:t>83</a:t>
            </a:r>
          </a:p>
        </p:txBody>
      </p:sp>
      <p:sp>
        <p:nvSpPr>
          <p:cNvPr id="4" name="Content Placeholder 9">
            <a:extLst xmlns:a="http://schemas.openxmlformats.org/drawingml/2006/main">
              <a:ext uri="{FF2B5EF4-FFF2-40B4-BE49-F238E27FC236}">
                <a16:creationId xmlns:a16="http://schemas.microsoft.com/office/drawing/2014/main" id="{F38336FA-8E2C-D51C-CB90-13A312B56A7B}"/>
              </a:ext>
            </a:extLst>
          </p:cNvPr>
          <p:cNvSpPr>
            <a:spLocks xmlns:a="http://schemas.openxmlformats.org/drawingml/2006/main" noGrp="1"/>
          </p:cNvSpPr>
          <p:nvPr/>
        </p:nvSpPr>
        <p:spPr>
          <a:xfrm xmlns:a="http://schemas.openxmlformats.org/drawingml/2006/main">
            <a:off x="4612932" y="3678709"/>
            <a:ext cx="2940124" cy="1931661"/>
          </a:xfrm>
          <a:prstGeom xmlns:a="http://schemas.openxmlformats.org/drawingml/2006/main" prst="rect">
            <a:avLst/>
          </a:prstGeom>
        </p:spPr>
        <p:txBody>
          <a:bodyPr xmlns:a="http://schemas.openxmlformats.org/drawingml/2006/main" vert="horz" lIns="0" tIns="0" rIns="0" bIns="0" anchor="b">
            <a:noAutofit/>
          </a:bodyPr>
          <a:lstStyle xmlns:a="http://schemas.openxmlformats.org/drawingml/2006/main">
            <a:lvl1pPr marL="228600" indent="-228600" algn="l">
              <a:lnSpc>
                <a:spcPct val="90000"/>
              </a:lnSpc>
              <a:spcBef>
                <a:spcPts val="1000"/>
              </a:spcBef>
              <a:buChar char=" "/>
              <a:defRPr sz="2400">
                <a:solidFill>
                  <a:schemeClr val="tx1"/>
                </a:solidFill>
                <a:latin typeface="+mn-lt"/>
                <a:ea typeface="+mn-lt"/>
                <a:cs typeface="+mn-lt"/>
              </a:defRPr>
            </a:lvl1pPr>
            <a:lvl2pPr marL="685800" indent="-228600" algn="l">
              <a:lnSpc>
                <a:spcPct val="90000"/>
              </a:lnSpc>
              <a:spcBef>
                <a:spcPts val="500"/>
              </a:spcBef>
              <a:buChar char=" "/>
              <a:defRPr sz="2000">
                <a:solidFill>
                  <a:schemeClr val="tx1"/>
                </a:solidFill>
                <a:latin typeface="+mn-lt"/>
                <a:ea typeface="+mn-lt"/>
                <a:cs typeface="+mn-lt"/>
              </a:defRPr>
            </a:lvl2pPr>
            <a:lvl3pPr marL="1143000" indent="-228600" algn="l">
              <a:lnSpc>
                <a:spcPct val="90000"/>
              </a:lnSpc>
              <a:spcBef>
                <a:spcPts val="500"/>
              </a:spcBef>
              <a:buChar char=" "/>
              <a:defRPr sz="1800">
                <a:solidFill>
                  <a:schemeClr val="tx1"/>
                </a:solidFill>
                <a:latin typeface="+mn-lt"/>
                <a:ea typeface="+mn-lt"/>
                <a:cs typeface="+mn-lt"/>
              </a:defRPr>
            </a:lvl3pPr>
            <a:lvl4pPr marL="1600200" indent="-228600" algn="l">
              <a:lnSpc>
                <a:spcPct val="90000"/>
              </a:lnSpc>
              <a:spcBef>
                <a:spcPts val="500"/>
              </a:spcBef>
              <a:buChar char=" "/>
              <a:defRPr sz="1800">
                <a:solidFill>
                  <a:schemeClr val="tx1"/>
                </a:solidFill>
                <a:latin typeface="+mn-lt"/>
                <a:ea typeface="+mn-lt"/>
                <a:cs typeface="+mn-lt"/>
              </a:defRPr>
            </a:lvl4pPr>
            <a:lvl5pPr marL="2057400" indent="-228600" algn="l">
              <a:lnSpc>
                <a:spcPct val="90000"/>
              </a:lnSpc>
              <a:spcBef>
                <a:spcPts val="500"/>
              </a:spcBef>
              <a:buChar char=" "/>
              <a:defRPr sz="18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0000" b="1">
                <a:solidFill>
                  <a:srgbClr val="18353B"/>
                </a:solidFill>
                <a:latin typeface="Helvetica Neue"/>
                <a:ea typeface="Helvetica Neue"/>
                <a:cs typeface="Helvetica Neue"/>
              </a:rPr>
              <a:t>100</a:t>
            </a:r>
          </a:p>
        </p:txBody>
      </p:sp>
      <p:sp>
        <p:nvSpPr>
          <p:cNvPr id="5" name="Content Placeholder 9">
            <a:extLst xmlns:a="http://schemas.openxmlformats.org/drawingml/2006/main">
              <a:ext uri="{FF2B5EF4-FFF2-40B4-BE49-F238E27FC236}">
                <a16:creationId xmlns:a16="http://schemas.microsoft.com/office/drawing/2014/main" id="{92C7FEC6-8AD3-C75F-0FD0-2C5E2C8FB962}"/>
              </a:ext>
            </a:extLst>
          </p:cNvPr>
          <p:cNvSpPr>
            <a:spLocks xmlns:a="http://schemas.openxmlformats.org/drawingml/2006/main" noGrp="1"/>
          </p:cNvSpPr>
          <p:nvPr/>
        </p:nvSpPr>
        <p:spPr>
          <a:xfrm xmlns:a="http://schemas.openxmlformats.org/drawingml/2006/main">
            <a:off x="8562362" y="3678709"/>
            <a:ext cx="2940124" cy="1931661"/>
          </a:xfrm>
          <a:prstGeom xmlns:a="http://schemas.openxmlformats.org/drawingml/2006/main" prst="rect">
            <a:avLst/>
          </a:prstGeom>
        </p:spPr>
        <p:txBody>
          <a:bodyPr xmlns:a="http://schemas.openxmlformats.org/drawingml/2006/main" vert="horz" lIns="0" tIns="0" rIns="0" bIns="0" anchor="b">
            <a:noAutofit/>
          </a:bodyPr>
          <a:lstStyle xmlns:a="http://schemas.openxmlformats.org/drawingml/2006/main">
            <a:lvl1pPr marL="228600" indent="-228600" algn="l">
              <a:lnSpc>
                <a:spcPct val="90000"/>
              </a:lnSpc>
              <a:spcBef>
                <a:spcPts val="1000"/>
              </a:spcBef>
              <a:buChar char=" "/>
              <a:defRPr sz="2400">
                <a:solidFill>
                  <a:schemeClr val="tx1"/>
                </a:solidFill>
                <a:latin typeface="+mn-lt"/>
                <a:ea typeface="+mn-lt"/>
                <a:cs typeface="+mn-lt"/>
              </a:defRPr>
            </a:lvl1pPr>
            <a:lvl2pPr marL="685800" indent="-228600" algn="l">
              <a:lnSpc>
                <a:spcPct val="90000"/>
              </a:lnSpc>
              <a:spcBef>
                <a:spcPts val="500"/>
              </a:spcBef>
              <a:buChar char=" "/>
              <a:defRPr sz="2000">
                <a:solidFill>
                  <a:schemeClr val="tx1"/>
                </a:solidFill>
                <a:latin typeface="+mn-lt"/>
                <a:ea typeface="+mn-lt"/>
                <a:cs typeface="+mn-lt"/>
              </a:defRPr>
            </a:lvl2pPr>
            <a:lvl3pPr marL="1143000" indent="-228600" algn="l">
              <a:lnSpc>
                <a:spcPct val="90000"/>
              </a:lnSpc>
              <a:spcBef>
                <a:spcPts val="500"/>
              </a:spcBef>
              <a:buChar char=" "/>
              <a:defRPr sz="1800">
                <a:solidFill>
                  <a:schemeClr val="tx1"/>
                </a:solidFill>
                <a:latin typeface="+mn-lt"/>
                <a:ea typeface="+mn-lt"/>
                <a:cs typeface="+mn-lt"/>
              </a:defRPr>
            </a:lvl3pPr>
            <a:lvl4pPr marL="1600200" indent="-228600" algn="l">
              <a:lnSpc>
                <a:spcPct val="90000"/>
              </a:lnSpc>
              <a:spcBef>
                <a:spcPts val="500"/>
              </a:spcBef>
              <a:buChar char=" "/>
              <a:defRPr sz="1800">
                <a:solidFill>
                  <a:schemeClr val="tx1"/>
                </a:solidFill>
                <a:latin typeface="+mn-lt"/>
                <a:ea typeface="+mn-lt"/>
                <a:cs typeface="+mn-lt"/>
              </a:defRPr>
            </a:lvl4pPr>
            <a:lvl5pPr marL="2057400" indent="-228600" algn="l">
              <a:lnSpc>
                <a:spcPct val="90000"/>
              </a:lnSpc>
              <a:spcBef>
                <a:spcPts val="500"/>
              </a:spcBef>
              <a:buChar char=" "/>
              <a:defRPr sz="18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0000" b="1">
                <a:solidFill>
                  <a:srgbClr val="18353B"/>
                </a:solidFill>
                <a:latin typeface="Helvetica Neue"/>
                <a:ea typeface="Helvetica Neue"/>
                <a:cs typeface="Helvetica Neue"/>
              </a:rPr>
              <a:t>.889</a:t>
            </a:r>
          </a:p>
        </p:txBody>
      </p:sp>
    </p:spTree>
    <p:extLst>
      <p:ext uri="{BB962C8B-B14F-4D97-AF65-F5344CB8AC3E}">
        <p14:creationId xmlns:p14="http://schemas.microsoft.com/office/powerpoint/2010/main" val="1459912901"/>
      </p:ext>
    </p:extLst>
  </p:cSld>
</p:sld>
</file>

<file path=ppt/slides/slide16.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534" name="Google Shape;534;p58">
            <a:extLst xmlns:a="http://schemas.openxmlformats.org/drawingml/2006/main">
              <a:ext uri="{FF2B5EF4-FFF2-40B4-BE49-F238E27FC236}">
                <a16:creationId xmlns:a16="http://schemas.microsoft.com/office/drawing/2014/main" id="{73983F85-E2E7-5016-FA2B-D1CE29449182}"/>
              </a:ext>
            </a:extLst>
          </p:cNvPr>
          <p:cNvSpPr>
            <a:spLocks xmlns:a="http://schemas.openxmlformats.org/drawingml/2006/main" noGrp="1"/>
          </p:cNvSpPr>
          <p:nvPr>
            <p:ph idx="1"/>
          </p:nvPr>
        </p:nvSpPr>
        <p:spPr>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88 tests passed</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Chunking and index freshness.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Retrieval quality thresholds.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Tool filters and booking validation.</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Emergency short-circuit.</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Hosted adapters and error handling.</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prstGeom xmlns:a="http://schemas.openxmlformats.org/drawingml/2006/main" prst="rect">
            <a:avLst/>
          </a:prstGeom>
        </p:spPr>
        <p:txBody>
          <a:bodyPr xmlns:a="http://schemas.openxmlformats.org/drawingml/2006/main" spcFirstLastPara="1" vert="horz" wrap="square" lIns="0" tIns="0" rIns="0" bIns="0" anchor="ctr">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16</a:t>
            </a:r>
          </a:p>
        </p:txBody>
      </p:sp>
      <p:sp>
        <p:nvSpPr>
          <p:cNvPr id="2" name="Content Placeholder 1">
            <a:extLst xmlns:a="http://schemas.openxmlformats.org/drawingml/2006/main">
              <a:ext uri="{FF2B5EF4-FFF2-40B4-BE49-F238E27FC236}">
                <a16:creationId xmlns:a16="http://schemas.microsoft.com/office/drawing/2014/main" id="{336409A4-E296-79C0-A5A6-B0CD8EB393CA}"/>
              </a:ext>
            </a:extLst>
          </p:cNvPr>
          <p:cNvSpPr>
            <a:spLocks xmlns:a="http://schemas.openxmlformats.org/drawingml/2006/main" noGrp="1"/>
          </p:cNvSpPr>
          <p:nvPr>
            <p:ph idx="10"/>
          </p:nvPr>
        </p:nvSpPr>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What the evidence supports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The checked implementation behaves as tested.</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Live endpoints answered successfully.</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No load-test result or comprehensive answer-quality score is claimed.</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prstGeom xmlns:a="http://schemas.openxmlformats.org/drawingml/2006/main" prst="rect">
            <a:avLst/>
          </a:prstGeom>
        </p:spPr>
        <p:txBody>
          <a:bodyPr xmlns:a="http://schemas.openxmlformats.org/drawingml/2006/main" spcFirstLastPara="1" vert="horz" wrap="none" lIns="0" tIns="0" rIns="0" bIns="0" anchor="t">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Testing the application contract</a:t>
            </a:r>
          </a:p>
        </p:txBody>
      </p:sp>
    </p:spTree>
    <p:extLst>
      <p:ext uri="{BB962C8B-B14F-4D97-AF65-F5344CB8AC3E}">
        <p14:creationId xmlns:p14="http://schemas.microsoft.com/office/powerpoint/2010/main" val="3667182145"/>
      </p:ext>
    </p:extLst>
  </p:cSld>
</p:sld>
</file>

<file path=ppt/slides/slide17.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534" name="Google Shape;534;p58">
            <a:extLst xmlns:a="http://schemas.openxmlformats.org/drawingml/2006/main">
              <a:ext uri="{FF2B5EF4-FFF2-40B4-BE49-F238E27FC236}">
                <a16:creationId xmlns:a16="http://schemas.microsoft.com/office/drawing/2014/main" id="{73983F85-E2E7-5016-FA2B-D1CE29449182}"/>
              </a:ext>
            </a:extLst>
          </p:cNvPr>
          <p:cNvSpPr>
            <a:spLocks xmlns:a="http://schemas.openxmlformats.org/drawingml/2006/main" noGrp="1"/>
          </p:cNvSpPr>
          <p:nvPr>
            <p:ph idx="1"/>
          </p:nvPr>
        </p:nvSpPr>
        <p:spPr>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Visitor question</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“Where is the RxDx Whitefield clinic?”</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The source snapshot does not include the exact address.</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prstGeom xmlns:a="http://schemas.openxmlformats.org/drawingml/2006/main" prst="rect">
            <a:avLst/>
          </a:prstGeom>
        </p:spPr>
        <p:txBody>
          <a:bodyPr xmlns:a="http://schemas.openxmlformats.org/drawingml/2006/main" spcFirstLastPara="1" vert="horz" wrap="square" lIns="0" tIns="0" rIns="0" bIns="0" anchor="ctr">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17</a:t>
            </a:r>
          </a:p>
        </p:txBody>
      </p:sp>
      <p:sp>
        <p:nvSpPr>
          <p:cNvPr id="2" name="Content Placeholder 1">
            <a:extLst xmlns:a="http://schemas.openxmlformats.org/drawingml/2006/main">
              <a:ext uri="{FF2B5EF4-FFF2-40B4-BE49-F238E27FC236}">
                <a16:creationId xmlns:a16="http://schemas.microsoft.com/office/drawing/2014/main" id="{336409A4-E296-79C0-A5A6-B0CD8EB393CA}"/>
              </a:ext>
            </a:extLst>
          </p:cNvPr>
          <p:cNvSpPr>
            <a:spLocks xmlns:a="http://schemas.openxmlformats.org/drawingml/2006/main" noGrp="1"/>
          </p:cNvSpPr>
          <p:nvPr>
            <p:ph idx="10"/>
          </p:nvPr>
        </p:nvSpPr>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Observed answer excerpt</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“For the exact address, please call +91 901 409 1111 or WhatsApp +91 90199 61402.”</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Returned with a numbered RxDx source.</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prstGeom xmlns:a="http://schemas.openxmlformats.org/drawingml/2006/main" prst="rect">
            <a:avLst/>
          </a:prstGeom>
        </p:spPr>
        <p:txBody>
          <a:bodyPr xmlns:a="http://schemas.openxmlformats.org/drawingml/2006/main" spcFirstLastPara="1" vert="horz" wrap="none" lIns="0" tIns="0" rIns="0" bIns="0" anchor="t">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Live proof: a useful refusal</a:t>
            </a:r>
          </a:p>
        </p:txBody>
      </p:sp>
    </p:spTree>
    <p:extLst>
      <p:ext uri="{BB962C8B-B14F-4D97-AF65-F5344CB8AC3E}">
        <p14:creationId xmlns:p14="http://schemas.microsoft.com/office/powerpoint/2010/main" val="3667182145"/>
      </p:ext>
    </p:extLst>
  </p:cSld>
</p:sld>
</file>

<file path=ppt/slides/slide18.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532" name="Google Shape;532;p58">
            <a:extLst xmlns:a="http://schemas.openxmlformats.org/drawingml/2006/main">
              <a:ext uri="{FF2B5EF4-FFF2-40B4-BE49-F238E27FC236}">
                <a16:creationId xmlns:a16="http://schemas.microsoft.com/office/drawing/2014/main" id="{52A30403-4B2D-2E15-7A2F-51A6DF6BE5D5}"/>
              </a:ext>
            </a:extLst>
          </p:cNvPr>
          <p:cNvSpPr>
            <a:spLocks xmlns:a="http://schemas.openxmlformats.org/drawingml/2006/main" noGrp="1"/>
          </p:cNvSpPr>
          <p:nvPr>
            <p:ph type="sldNum" idx="4"/>
          </p:nvPr>
        </p:nvSpPr>
        <p:spPr>
          <a:prstGeom xmlns:a="http://schemas.openxmlformats.org/drawingml/2006/main" prst="rect">
            <a:avLst/>
          </a:prstGeom>
        </p:spPr>
        <p:txBody>
          <a:bodyPr xmlns:a="http://schemas.openxmlformats.org/drawingml/2006/main" spcFirstLastPara="1" vert="horz" wrap="square" lIns="0" tIns="0" rIns="0" bIns="0" anchor="ctr">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18</a:t>
            </a:r>
          </a:p>
        </p:txBody>
      </p:sp>
      <p:sp>
        <p:nvSpPr>
          <p:cNvPr id="533" name="Google Shape;533;p58">
            <a:extLst xmlns:a="http://schemas.openxmlformats.org/drawingml/2006/main">
              <a:ext uri="{FF2B5EF4-FFF2-40B4-BE49-F238E27FC236}">
                <a16:creationId xmlns:a16="http://schemas.microsoft.com/office/drawing/2014/main" id="{0A2BB6CD-1085-4638-68F3-7000FD29EA07}"/>
              </a:ext>
            </a:extLst>
          </p:cNvPr>
          <p:cNvSpPr>
            <a:spLocks xmlns:a="http://schemas.openxmlformats.org/drawingml/2006/main" noGrp="1"/>
          </p:cNvSpPr>
          <p:nvPr>
            <p:ph type="title" idx="0"/>
          </p:nvPr>
        </p:nvSpPr>
        <p:spPr>
          <a:xfrm xmlns:a="http://schemas.openxmlformats.org/drawingml/2006/main">
            <a:off x="393700" y="344009"/>
            <a:ext cx="7835900" cy="581584"/>
          </a:xfrm>
          <a:prstGeom xmlns:a="http://schemas.openxmlformats.org/drawingml/2006/main" prst="rect">
            <a:avLst/>
          </a:prstGeom>
        </p:spPr>
        <p:txBody>
          <a:bodyPr xmlns:a="http://schemas.openxmlformats.org/drawingml/2006/main" spcFirstLastPara="1" vert="horz" wrap="none" lIns="0" tIns="0" rIns="0" bIns="0" anchor="t">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Hosting and model inference</a:t>
            </a:r>
          </a:p>
        </p:txBody>
      </p:sp>
      <p:sp>
        <p:nvSpPr>
          <p:cNvPr id="2" name="Rounded Rectangle 1">
            <a:extLst xmlns:a="http://schemas.openxmlformats.org/drawingml/2006/main">
              <a:ext uri="{FF2B5EF4-FFF2-40B4-BE49-F238E27FC236}">
                <a16:creationId xmlns:a16="http://schemas.microsoft.com/office/drawing/2014/main" id="{390FBCE0-CCE2-0D7F-19D7-0DA59E2FBD28}"/>
              </a:ext>
            </a:extLst>
          </p:cNvPr>
          <p:cNvSpPr>
            <a:spLocks xmlns:a="http://schemas.openxmlformats.org/drawingml/2006/main" noGrp="1"/>
          </p:cNvSpPr>
          <p:nvPr/>
        </p:nvSpPr>
        <p:spPr>
          <a:xfrm xmlns:a="http://schemas.openxmlformats.org/drawingml/2006/main">
            <a:off x="397013" y="3025321"/>
            <a:ext cx="5533887" cy="1320801"/>
          </a:xfrm>
          <a:prstGeom xmlns:a="http://schemas.openxmlformats.org/drawingml/2006/main" prst="roundRect">
            <a:avLst>
              <a:gd name="adj" fmla="val 0"/>
            </a:avLst>
          </a:prstGeom>
          <a:solidFill xmlns:a="http://schemas.openxmlformats.org/drawingml/2006/main">
            <a:srgbClr val="E0EDE6"/>
          </a:solidFill>
          <a:ln xmlns:a="http://schemas.openxmlformats.org/drawingml/2006/main" w="0">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Char char=" "/>
            </a:pPr>
          </a:p>
        </p:txBody>
      </p:sp>
      <p:sp>
        <p:nvSpPr>
          <p:cNvPr id="3" name="Content Placeholder 10">
            <a:extLst xmlns:a="http://schemas.openxmlformats.org/drawingml/2006/main">
              <a:ext uri="{FF2B5EF4-FFF2-40B4-BE49-F238E27FC236}">
                <a16:creationId xmlns:a16="http://schemas.microsoft.com/office/drawing/2014/main" id="{31291836-42DE-4BA2-7C66-683137F113DF}"/>
              </a:ext>
            </a:extLst>
          </p:cNvPr>
          <p:cNvSpPr>
            <a:spLocks xmlns:a="http://schemas.openxmlformats.org/drawingml/2006/main" noGrp="1"/>
          </p:cNvSpPr>
          <p:nvPr/>
        </p:nvSpPr>
        <p:spPr>
          <a:xfrm xmlns:a="http://schemas.openxmlformats.org/drawingml/2006/main">
            <a:off x="694248" y="3274205"/>
            <a:ext cx="4986886" cy="877788"/>
          </a:xfrm>
          <a:prstGeom xmlns:a="http://schemas.openxmlformats.org/drawingml/2006/main" prst="rect">
            <a:avLst/>
          </a:prstGeom>
        </p:spPr>
        <p:txBody>
          <a:bodyPr xmlns:a="http://schemas.openxmlformats.org/drawingml/2006/main" vert="horz" lIns="0" tIns="0" rIns="0" bIns="0">
            <a:noAutofit/>
          </a:bodyPr>
          <a:lstStyle xmlns:a="http://schemas.openxmlformats.org/drawingml/2006/main">
            <a:lvl1pPr marL="228600" indent="-228600" algn="l">
              <a:lnSpc>
                <a:spcPct val="90000"/>
              </a:lnSpc>
              <a:spcBef>
                <a:spcPts val="1000"/>
              </a:spcBef>
              <a:buChar char=" "/>
              <a:defRPr sz="2400">
                <a:solidFill>
                  <a:schemeClr val="tx1"/>
                </a:solidFill>
                <a:latin typeface="+mn-lt"/>
                <a:ea typeface="+mn-lt"/>
                <a:cs typeface="+mn-lt"/>
              </a:defRPr>
            </a:lvl1pPr>
            <a:lvl2pPr marL="685800" indent="-228600" algn="l">
              <a:lnSpc>
                <a:spcPct val="90000"/>
              </a:lnSpc>
              <a:spcBef>
                <a:spcPts val="500"/>
              </a:spcBef>
              <a:buChar char=" "/>
              <a:defRPr sz="2000">
                <a:solidFill>
                  <a:schemeClr val="tx1"/>
                </a:solidFill>
                <a:latin typeface="+mn-lt"/>
                <a:ea typeface="+mn-lt"/>
                <a:cs typeface="+mn-lt"/>
              </a:defRPr>
            </a:lvl2pPr>
            <a:lvl3pPr marL="1143000" indent="-228600" algn="l">
              <a:lnSpc>
                <a:spcPct val="90000"/>
              </a:lnSpc>
              <a:spcBef>
                <a:spcPts val="500"/>
              </a:spcBef>
              <a:buChar char=" "/>
              <a:defRPr sz="1800">
                <a:solidFill>
                  <a:schemeClr val="tx1"/>
                </a:solidFill>
                <a:latin typeface="+mn-lt"/>
                <a:ea typeface="+mn-lt"/>
                <a:cs typeface="+mn-lt"/>
              </a:defRPr>
            </a:lvl3pPr>
            <a:lvl4pPr marL="1600200" indent="-228600" algn="l">
              <a:lnSpc>
                <a:spcPct val="90000"/>
              </a:lnSpc>
              <a:spcBef>
                <a:spcPts val="500"/>
              </a:spcBef>
              <a:buChar char=" "/>
              <a:defRPr sz="1800">
                <a:solidFill>
                  <a:schemeClr val="tx1"/>
                </a:solidFill>
                <a:latin typeface="+mn-lt"/>
                <a:ea typeface="+mn-lt"/>
                <a:cs typeface="+mn-lt"/>
              </a:defRPr>
            </a:lvl4pPr>
            <a:lvl5pPr marL="2057400" indent="-228600" algn="l">
              <a:lnSpc>
                <a:spcPct val="90000"/>
              </a:lnSpc>
              <a:spcBef>
                <a:spcPts val="500"/>
              </a:spcBef>
              <a:buChar char=" "/>
              <a:defRPr sz="18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600" b="1">
                <a:solidFill>
                  <a:srgbClr val="18353B"/>
                </a:solidFill>
                <a:latin typeface="Helvetica Neue"/>
                <a:ea typeface="Helvetica Neue"/>
                <a:cs typeface="Helvetica Neue"/>
              </a:rPr>
              <a:t>Retrieval and tools</a:t>
            </a:r>
          </a:p>
          <a:p xmlns:a="http://schemas.openxmlformats.org/drawingml/2006/main">
            <a:pPr marL="0" indent="0">
              <a:spcAft>
                <a:spcPts val="5"/>
              </a:spcAft>
              <a:buChar char=" "/>
            </a:pPr>
            <a:r>
              <a:rPr sz="1600" b="0">
                <a:solidFill>
                  <a:srgbClr val="18353B"/>
                </a:solidFill>
                <a:latin typeface="Helvetica Neue"/>
                <a:ea typeface="Helvetica Neue"/>
                <a:cs typeface="Helvetica Neue"/>
              </a:rPr>
              <a:t>Local application logic</a:t>
            </a:r>
          </a:p>
        </p:txBody>
      </p:sp>
      <p:sp>
        <p:nvSpPr>
          <p:cNvPr id="4" name="Content Placeholder 15">
            <a:extLst xmlns:a="http://schemas.openxmlformats.org/drawingml/2006/main">
              <a:ext uri="{FF2B5EF4-FFF2-40B4-BE49-F238E27FC236}">
                <a16:creationId xmlns:a16="http://schemas.microsoft.com/office/drawing/2014/main" id="{3D399E38-72C8-159B-DE08-FC689A75B5E9}"/>
              </a:ext>
            </a:extLst>
          </p:cNvPr>
          <p:cNvSpPr>
            <a:spLocks xmlns:a="http://schemas.openxmlformats.org/drawingml/2006/main" noGrp="1"/>
          </p:cNvSpPr>
          <p:nvPr/>
        </p:nvSpPr>
        <p:spPr>
          <a:xfrm xmlns:a="http://schemas.openxmlformats.org/drawingml/2006/main">
            <a:off x="694248" y="4514850"/>
            <a:ext cx="5236652" cy="977900"/>
          </a:xfrm>
          <a:prstGeom xmlns:a="http://schemas.openxmlformats.org/drawingml/2006/main" prst="rect">
            <a:avLst/>
          </a:prstGeom>
        </p:spPr>
        <p:txBody>
          <a:bodyPr xmlns:a="http://schemas.openxmlformats.org/drawingml/2006/main" vert="horz" lIns="0" tIns="0" rIns="0" bIns="0">
            <a:noAutofit/>
          </a:bodyPr>
          <a:lstStyle xmlns:a="http://schemas.openxmlformats.org/drawingml/2006/main">
            <a:lvl1pPr marL="0" indent="0" algn="l">
              <a:lnSpc>
                <a:spcPct val="90000"/>
              </a:lnSpc>
              <a:spcBef>
                <a:spcPts val="1000"/>
              </a:spcBef>
              <a:spcAft>
                <a:spcPts val="800"/>
              </a:spcAft>
              <a:buChar char=" "/>
              <a:defRPr sz="1600">
                <a:solidFill>
                  <a:schemeClr val="tx1"/>
                </a:solidFill>
                <a:latin typeface="+mn-lt"/>
                <a:ea typeface="+mn-lt"/>
                <a:cs typeface="+mn-lt"/>
              </a:defRPr>
            </a:lvl1pPr>
            <a:lvl2pPr marL="457200" indent="0" algn="l">
              <a:lnSpc>
                <a:spcPct val="90000"/>
              </a:lnSpc>
              <a:spcBef>
                <a:spcPts val="500"/>
              </a:spcBef>
              <a:spcAft>
                <a:spcPts val="800"/>
              </a:spcAft>
              <a:buChar char=" "/>
              <a:defRPr sz="1600">
                <a:solidFill>
                  <a:schemeClr val="tx1"/>
                </a:solidFill>
                <a:latin typeface="+mn-lt"/>
                <a:ea typeface="+mn-lt"/>
                <a:cs typeface="+mn-lt"/>
              </a:defRPr>
            </a:lvl2pPr>
            <a:lvl3pPr marL="914400" indent="0" algn="l">
              <a:lnSpc>
                <a:spcPct val="90000"/>
              </a:lnSpc>
              <a:spcBef>
                <a:spcPts val="500"/>
              </a:spcBef>
              <a:spcAft>
                <a:spcPts val="800"/>
              </a:spcAft>
              <a:buChar char=" "/>
              <a:defRPr sz="1600">
                <a:solidFill>
                  <a:schemeClr val="tx1"/>
                </a:solidFill>
                <a:latin typeface="+mn-lt"/>
                <a:ea typeface="+mn-lt"/>
                <a:cs typeface="+mn-lt"/>
              </a:defRPr>
            </a:lvl3pPr>
            <a:lvl4pPr marL="1371600" indent="0" algn="l">
              <a:lnSpc>
                <a:spcPct val="90000"/>
              </a:lnSpc>
              <a:spcBef>
                <a:spcPts val="500"/>
              </a:spcBef>
              <a:spcAft>
                <a:spcPts val="800"/>
              </a:spcAft>
              <a:buChar char=" "/>
              <a:defRPr sz="1600">
                <a:solidFill>
                  <a:schemeClr val="tx1"/>
                </a:solidFill>
                <a:latin typeface="+mn-lt"/>
                <a:ea typeface="+mn-lt"/>
                <a:cs typeface="+mn-lt"/>
              </a:defRPr>
            </a:lvl4pPr>
            <a:lvl5pPr marL="1828800" indent="0" algn="l">
              <a:lnSpc>
                <a:spcPct val="90000"/>
              </a:lnSpc>
              <a:spcBef>
                <a:spcPts val="500"/>
              </a:spcBef>
              <a:spcAft>
                <a:spcPts val="800"/>
              </a:spcAft>
              <a:buChar char=" "/>
              <a:defRPr sz="16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400" b="1">
                <a:solidFill>
                  <a:srgbClr val="18353B"/>
                </a:solidFill>
                <a:latin typeface="Helvetica Neue"/>
                <a:ea typeface="Helvetica Neue"/>
                <a:cs typeface="Helvetica Neue"/>
              </a:rPr>
              <a:t>Committed search index</a:t>
            </a:r>
          </a:p>
          <a:p xmlns:a="http://schemas.openxmlformats.org/drawingml/2006/main">
            <a:pPr marL="0" indent="0">
              <a:spcAft>
                <a:spcPts val="5"/>
              </a:spcAft>
              <a:buChar char=" "/>
            </a:pPr>
            <a:r>
              <a:rPr sz="1400" b="0">
                <a:solidFill>
                  <a:srgbClr val="18353B"/>
                </a:solidFill>
                <a:latin typeface="Helvetica Neue"/>
                <a:ea typeface="Helvetica Neue"/>
                <a:cs typeface="Helvetica Neue"/>
              </a:rPr>
              <a:t>Normalized clinic directory</a:t>
            </a:r>
          </a:p>
          <a:p xmlns:a="http://schemas.openxmlformats.org/drawingml/2006/main">
            <a:pPr marL="0" indent="0">
              <a:spcAft>
                <a:spcPts val="5"/>
              </a:spcAft>
              <a:buChar char=" "/>
            </a:pPr>
            <a:r>
              <a:rPr sz="1400" b="0">
                <a:solidFill>
                  <a:srgbClr val="18353B"/>
                </a:solidFill>
                <a:latin typeface="Helvetica Neue"/>
                <a:ea typeface="Helvetica Neue"/>
                <a:cs typeface="Helvetica Neue"/>
              </a:rPr>
              <a:t>Per-request history</a:t>
            </a:r>
          </a:p>
        </p:txBody>
      </p:sp>
      <p:sp>
        <p:nvSpPr>
          <p:cNvPr id="8" name="Rounded Rectangle 7">
            <a:extLst xmlns:a="http://schemas.openxmlformats.org/drawingml/2006/main">
              <a:ext uri="{FF2B5EF4-FFF2-40B4-BE49-F238E27FC236}">
                <a16:creationId xmlns:a16="http://schemas.microsoft.com/office/drawing/2014/main" id="{5E1586E9-BDFD-E84E-20C0-875E339DC80D}"/>
              </a:ext>
            </a:extLst>
          </p:cNvPr>
          <p:cNvSpPr>
            <a:spLocks xmlns:a="http://schemas.openxmlformats.org/drawingml/2006/main" noGrp="1"/>
          </p:cNvSpPr>
          <p:nvPr/>
        </p:nvSpPr>
        <p:spPr>
          <a:xfrm xmlns:a="http://schemas.openxmlformats.org/drawingml/2006/main">
            <a:off x="6260785" y="3025321"/>
            <a:ext cx="5533887" cy="1320801"/>
          </a:xfrm>
          <a:prstGeom xmlns:a="http://schemas.openxmlformats.org/drawingml/2006/main" prst="roundRect">
            <a:avLst>
              <a:gd name="adj" fmla="val 0"/>
            </a:avLst>
          </a:prstGeom>
          <a:solidFill xmlns:a="http://schemas.openxmlformats.org/drawingml/2006/main">
            <a:srgbClr val="E0EDE6"/>
          </a:solidFill>
          <a:ln xmlns:a="http://schemas.openxmlformats.org/drawingml/2006/main" w="0">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Char char=" "/>
            </a:pPr>
          </a:p>
        </p:txBody>
      </p:sp>
      <p:sp>
        <p:nvSpPr>
          <p:cNvPr id="11" name="Content Placeholder 10">
            <a:extLst xmlns:a="http://schemas.openxmlformats.org/drawingml/2006/main">
              <a:ext uri="{FF2B5EF4-FFF2-40B4-BE49-F238E27FC236}">
                <a16:creationId xmlns:a16="http://schemas.microsoft.com/office/drawing/2014/main" id="{BDE93465-12EE-49A8-048B-A3C97C2DFE3D}"/>
              </a:ext>
            </a:extLst>
          </p:cNvPr>
          <p:cNvSpPr>
            <a:spLocks xmlns:a="http://schemas.openxmlformats.org/drawingml/2006/main" noGrp="1"/>
          </p:cNvSpPr>
          <p:nvPr/>
        </p:nvSpPr>
        <p:spPr>
          <a:xfrm xmlns:a="http://schemas.openxmlformats.org/drawingml/2006/main">
            <a:off x="6558020" y="3274205"/>
            <a:ext cx="4986886" cy="877788"/>
          </a:xfrm>
          <a:prstGeom xmlns:a="http://schemas.openxmlformats.org/drawingml/2006/main" prst="rect">
            <a:avLst/>
          </a:prstGeom>
        </p:spPr>
        <p:txBody>
          <a:bodyPr xmlns:a="http://schemas.openxmlformats.org/drawingml/2006/main" vert="horz" lIns="0" tIns="0" rIns="0" bIns="0">
            <a:noAutofit/>
          </a:bodyPr>
          <a:lstStyle xmlns:a="http://schemas.openxmlformats.org/drawingml/2006/main">
            <a:lvl1pPr marL="228600" indent="-228600" algn="l">
              <a:lnSpc>
                <a:spcPct val="90000"/>
              </a:lnSpc>
              <a:spcBef>
                <a:spcPts val="1000"/>
              </a:spcBef>
              <a:buChar char=" "/>
              <a:defRPr sz="2400">
                <a:solidFill>
                  <a:schemeClr val="tx1"/>
                </a:solidFill>
                <a:latin typeface="+mn-lt"/>
                <a:ea typeface="+mn-lt"/>
                <a:cs typeface="+mn-lt"/>
              </a:defRPr>
            </a:lvl1pPr>
            <a:lvl2pPr marL="685800" indent="-228600" algn="l">
              <a:lnSpc>
                <a:spcPct val="90000"/>
              </a:lnSpc>
              <a:spcBef>
                <a:spcPts val="500"/>
              </a:spcBef>
              <a:buChar char=" "/>
              <a:defRPr sz="2000">
                <a:solidFill>
                  <a:schemeClr val="tx1"/>
                </a:solidFill>
                <a:latin typeface="+mn-lt"/>
                <a:ea typeface="+mn-lt"/>
                <a:cs typeface="+mn-lt"/>
              </a:defRPr>
            </a:lvl2pPr>
            <a:lvl3pPr marL="1143000" indent="-228600" algn="l">
              <a:lnSpc>
                <a:spcPct val="90000"/>
              </a:lnSpc>
              <a:spcBef>
                <a:spcPts val="500"/>
              </a:spcBef>
              <a:buChar char=" "/>
              <a:defRPr sz="1800">
                <a:solidFill>
                  <a:schemeClr val="tx1"/>
                </a:solidFill>
                <a:latin typeface="+mn-lt"/>
                <a:ea typeface="+mn-lt"/>
                <a:cs typeface="+mn-lt"/>
              </a:defRPr>
            </a:lvl3pPr>
            <a:lvl4pPr marL="1600200" indent="-228600" algn="l">
              <a:lnSpc>
                <a:spcPct val="90000"/>
              </a:lnSpc>
              <a:spcBef>
                <a:spcPts val="500"/>
              </a:spcBef>
              <a:buChar char=" "/>
              <a:defRPr sz="1800">
                <a:solidFill>
                  <a:schemeClr val="tx1"/>
                </a:solidFill>
                <a:latin typeface="+mn-lt"/>
                <a:ea typeface="+mn-lt"/>
                <a:cs typeface="+mn-lt"/>
              </a:defRPr>
            </a:lvl4pPr>
            <a:lvl5pPr marL="2057400" indent="-228600" algn="l">
              <a:lnSpc>
                <a:spcPct val="90000"/>
              </a:lnSpc>
              <a:spcBef>
                <a:spcPts val="500"/>
              </a:spcBef>
              <a:buChar char=" "/>
              <a:defRPr sz="18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600" b="1">
                <a:solidFill>
                  <a:srgbClr val="18353B"/>
                </a:solidFill>
                <a:latin typeface="Helvetica Neue"/>
                <a:ea typeface="Helvetica Neue"/>
                <a:cs typeface="Helvetica Neue"/>
              </a:rPr>
              <a:t>Nova Lite on AWS</a:t>
            </a:r>
          </a:p>
          <a:p xmlns:a="http://schemas.openxmlformats.org/drawingml/2006/main">
            <a:pPr marL="0" indent="0">
              <a:spcAft>
                <a:spcPts val="5"/>
              </a:spcAft>
              <a:buChar char=" "/>
            </a:pPr>
            <a:r>
              <a:rPr sz="1600" b="0">
                <a:solidFill>
                  <a:srgbClr val="18353B"/>
                </a:solidFill>
                <a:latin typeface="Helvetica Neue"/>
                <a:ea typeface="Helvetica Neue"/>
                <a:cs typeface="Helvetica Neue"/>
              </a:rPr>
              <a:t>Bedrock Converse API</a:t>
            </a:r>
          </a:p>
        </p:txBody>
      </p:sp>
      <p:sp>
        <p:nvSpPr>
          <p:cNvPr id="13" name="Content Placeholder 15">
            <a:extLst xmlns:a="http://schemas.openxmlformats.org/drawingml/2006/main">
              <a:ext uri="{FF2B5EF4-FFF2-40B4-BE49-F238E27FC236}">
                <a16:creationId xmlns:a16="http://schemas.microsoft.com/office/drawing/2014/main" id="{0F1EA821-AA26-C1FC-F948-D100ABDE2920}"/>
              </a:ext>
            </a:extLst>
          </p:cNvPr>
          <p:cNvSpPr>
            <a:spLocks xmlns:a="http://schemas.openxmlformats.org/drawingml/2006/main" noGrp="1"/>
          </p:cNvSpPr>
          <p:nvPr/>
        </p:nvSpPr>
        <p:spPr>
          <a:xfrm xmlns:a="http://schemas.openxmlformats.org/drawingml/2006/main">
            <a:off x="6558020" y="4514850"/>
            <a:ext cx="5236652" cy="977900"/>
          </a:xfrm>
          <a:prstGeom xmlns:a="http://schemas.openxmlformats.org/drawingml/2006/main" prst="rect">
            <a:avLst/>
          </a:prstGeom>
        </p:spPr>
        <p:txBody>
          <a:bodyPr xmlns:a="http://schemas.openxmlformats.org/drawingml/2006/main" vert="horz" lIns="0" tIns="0" rIns="0" bIns="0">
            <a:noAutofit/>
          </a:bodyPr>
          <a:lstStyle xmlns:a="http://schemas.openxmlformats.org/drawingml/2006/main">
            <a:lvl1pPr marL="0" indent="0" algn="l">
              <a:lnSpc>
                <a:spcPct val="90000"/>
              </a:lnSpc>
              <a:spcBef>
                <a:spcPts val="1000"/>
              </a:spcBef>
              <a:spcAft>
                <a:spcPts val="800"/>
              </a:spcAft>
              <a:buChar char=" "/>
              <a:defRPr sz="1600">
                <a:solidFill>
                  <a:schemeClr val="tx1"/>
                </a:solidFill>
                <a:latin typeface="+mn-lt"/>
                <a:ea typeface="+mn-lt"/>
                <a:cs typeface="+mn-lt"/>
              </a:defRPr>
            </a:lvl1pPr>
            <a:lvl2pPr marL="457200" indent="0" algn="l">
              <a:lnSpc>
                <a:spcPct val="90000"/>
              </a:lnSpc>
              <a:spcBef>
                <a:spcPts val="500"/>
              </a:spcBef>
              <a:spcAft>
                <a:spcPts val="800"/>
              </a:spcAft>
              <a:buChar char=" "/>
              <a:defRPr sz="1600">
                <a:solidFill>
                  <a:schemeClr val="tx1"/>
                </a:solidFill>
                <a:latin typeface="+mn-lt"/>
                <a:ea typeface="+mn-lt"/>
                <a:cs typeface="+mn-lt"/>
              </a:defRPr>
            </a:lvl2pPr>
            <a:lvl3pPr marL="914400" indent="0" algn="l">
              <a:lnSpc>
                <a:spcPct val="90000"/>
              </a:lnSpc>
              <a:spcBef>
                <a:spcPts val="500"/>
              </a:spcBef>
              <a:spcAft>
                <a:spcPts val="800"/>
              </a:spcAft>
              <a:buChar char=" "/>
              <a:defRPr sz="1600">
                <a:solidFill>
                  <a:schemeClr val="tx1"/>
                </a:solidFill>
                <a:latin typeface="+mn-lt"/>
                <a:ea typeface="+mn-lt"/>
                <a:cs typeface="+mn-lt"/>
              </a:defRPr>
            </a:lvl3pPr>
            <a:lvl4pPr marL="1371600" indent="0" algn="l">
              <a:lnSpc>
                <a:spcPct val="90000"/>
              </a:lnSpc>
              <a:spcBef>
                <a:spcPts val="500"/>
              </a:spcBef>
              <a:spcAft>
                <a:spcPts val="800"/>
              </a:spcAft>
              <a:buChar char=" "/>
              <a:defRPr sz="1600">
                <a:solidFill>
                  <a:schemeClr val="tx1"/>
                </a:solidFill>
                <a:latin typeface="+mn-lt"/>
                <a:ea typeface="+mn-lt"/>
                <a:cs typeface="+mn-lt"/>
              </a:defRPr>
            </a:lvl4pPr>
            <a:lvl5pPr marL="1828800" indent="0" algn="l">
              <a:lnSpc>
                <a:spcPct val="90000"/>
              </a:lnSpc>
              <a:spcBef>
                <a:spcPts val="500"/>
              </a:spcBef>
              <a:spcAft>
                <a:spcPts val="800"/>
              </a:spcAft>
              <a:buChar char=" "/>
              <a:defRPr sz="16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400" b="1">
                <a:solidFill>
                  <a:srgbClr val="18353B"/>
                </a:solidFill>
                <a:latin typeface="Helvetica Neue"/>
                <a:ea typeface="Helvetica Neue"/>
                <a:cs typeface="Helvetica Neue"/>
              </a:rPr>
              <a:t>Temporary AWS credentials</a:t>
            </a:r>
          </a:p>
          <a:p xmlns:a="http://schemas.openxmlformats.org/drawingml/2006/main">
            <a:pPr marL="0" indent="0">
              <a:spcAft>
                <a:spcPts val="5"/>
              </a:spcAft>
              <a:buChar char=" "/>
            </a:pPr>
            <a:r>
              <a:rPr sz="1400" b="0">
                <a:solidFill>
                  <a:srgbClr val="18353B"/>
                </a:solidFill>
                <a:latin typeface="Helvetica Neue"/>
                <a:ea typeface="Helvetica Neue"/>
                <a:cs typeface="Helvetica Neue"/>
              </a:rPr>
              <a:t>Bounded model calls</a:t>
            </a:r>
          </a:p>
          <a:p xmlns:a="http://schemas.openxmlformats.org/drawingml/2006/main">
            <a:pPr marL="0" indent="0">
              <a:spcAft>
                <a:spcPts val="5"/>
              </a:spcAft>
              <a:buChar char=" "/>
            </a:pPr>
            <a:r>
              <a:rPr sz="1400" b="0">
                <a:solidFill>
                  <a:srgbClr val="18353B"/>
                </a:solidFill>
                <a:latin typeface="Helvetica Neue"/>
                <a:ea typeface="Helvetica Neue"/>
                <a:cs typeface="Helvetica Neue"/>
              </a:rPr>
              <a:t>Safe upstream error responses</a:t>
            </a:r>
          </a:p>
        </p:txBody>
      </p:sp>
      <p:sp>
        <p:nvSpPr>
          <p:cNvPr id="14" name="Content Placeholder 15">
            <a:extLst xmlns:a="http://schemas.openxmlformats.org/drawingml/2006/main">
              <a:ext uri="{FF2B5EF4-FFF2-40B4-BE49-F238E27FC236}">
                <a16:creationId xmlns:a16="http://schemas.microsoft.com/office/drawing/2014/main" id="{53566714-9098-3B48-6D62-954DC695F743}"/>
              </a:ext>
            </a:extLst>
          </p:cNvPr>
          <p:cNvSpPr>
            <a:spLocks xmlns:a="http://schemas.openxmlformats.org/drawingml/2006/main" noGrp="1"/>
          </p:cNvSpPr>
          <p:nvPr/>
        </p:nvSpPr>
        <p:spPr>
          <a:xfrm xmlns:a="http://schemas.openxmlformats.org/drawingml/2006/main">
            <a:off x="400939" y="1157513"/>
            <a:ext cx="11404599" cy="1629229"/>
          </a:xfrm>
          <a:prstGeom xmlns:a="http://schemas.openxmlformats.org/drawingml/2006/main" prst="rect">
            <a:avLst/>
          </a:prstGeom>
        </p:spPr>
        <p:txBody>
          <a:bodyPr xmlns:a="http://schemas.openxmlformats.org/drawingml/2006/main" vert="horz" lIns="0" tIns="0" rIns="0" bIns="0">
            <a:noAutofit/>
          </a:bodyPr>
          <a:lstStyle xmlns:a="http://schemas.openxmlformats.org/drawingml/2006/main">
            <a:lvl1pPr marL="0" indent="0" algn="l">
              <a:lnSpc>
                <a:spcPct val="90000"/>
              </a:lnSpc>
              <a:spcBef>
                <a:spcPts val="1000"/>
              </a:spcBef>
              <a:spcAft>
                <a:spcPts val="800"/>
              </a:spcAft>
              <a:buChar char=" "/>
              <a:defRPr sz="1600">
                <a:solidFill>
                  <a:schemeClr val="tx1"/>
                </a:solidFill>
                <a:latin typeface="+mn-lt"/>
                <a:ea typeface="+mn-lt"/>
                <a:cs typeface="+mn-lt"/>
              </a:defRPr>
            </a:lvl1pPr>
            <a:lvl2pPr marL="457200" indent="0" algn="l">
              <a:lnSpc>
                <a:spcPct val="90000"/>
              </a:lnSpc>
              <a:spcBef>
                <a:spcPts val="500"/>
              </a:spcBef>
              <a:spcAft>
                <a:spcPts val="800"/>
              </a:spcAft>
              <a:buChar char=" "/>
              <a:defRPr sz="1600">
                <a:solidFill>
                  <a:schemeClr val="tx1"/>
                </a:solidFill>
                <a:latin typeface="+mn-lt"/>
                <a:ea typeface="+mn-lt"/>
                <a:cs typeface="+mn-lt"/>
              </a:defRPr>
            </a:lvl2pPr>
            <a:lvl3pPr marL="914400" indent="0" algn="l">
              <a:lnSpc>
                <a:spcPct val="90000"/>
              </a:lnSpc>
              <a:spcBef>
                <a:spcPts val="500"/>
              </a:spcBef>
              <a:spcAft>
                <a:spcPts val="800"/>
              </a:spcAft>
              <a:buChar char=" "/>
              <a:defRPr sz="1600">
                <a:solidFill>
                  <a:schemeClr val="tx1"/>
                </a:solidFill>
                <a:latin typeface="+mn-lt"/>
                <a:ea typeface="+mn-lt"/>
                <a:cs typeface="+mn-lt"/>
              </a:defRPr>
            </a:lvl3pPr>
            <a:lvl4pPr marL="1371600" indent="0" algn="l">
              <a:lnSpc>
                <a:spcPct val="90000"/>
              </a:lnSpc>
              <a:spcBef>
                <a:spcPts val="500"/>
              </a:spcBef>
              <a:spcAft>
                <a:spcPts val="800"/>
              </a:spcAft>
              <a:buChar char=" "/>
              <a:defRPr sz="1600">
                <a:solidFill>
                  <a:schemeClr val="tx1"/>
                </a:solidFill>
                <a:latin typeface="+mn-lt"/>
                <a:ea typeface="+mn-lt"/>
                <a:cs typeface="+mn-lt"/>
              </a:defRPr>
            </a:lvl4pPr>
            <a:lvl5pPr marL="1828800" indent="0" algn="l">
              <a:lnSpc>
                <a:spcPct val="90000"/>
              </a:lnSpc>
              <a:spcBef>
                <a:spcPts val="500"/>
              </a:spcBef>
              <a:spcAft>
                <a:spcPts val="800"/>
              </a:spcAft>
              <a:buChar char=" "/>
              <a:defRPr sz="16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800" b="1">
                <a:solidFill>
                  <a:srgbClr val="18353B"/>
                </a:solidFill>
                <a:latin typeface="Helvetica Neue"/>
                <a:ea typeface="Helvetica Neue"/>
                <a:cs typeface="Helvetica Neue"/>
              </a:rPr>
              <a:t>BROWSER → VERCEL FASTAPI → REQUEST VALIDATION</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The server chooses the configured Bedrock adapter.</a:t>
            </a:r>
          </a:p>
        </p:txBody>
      </p:sp>
      <p:sp>
        <p:nvSpPr>
          <p:cNvPr id="26" name="Content Placeholder 15">
            <a:extLst xmlns:a="http://schemas.openxmlformats.org/drawingml/2006/main">
              <a:ext uri="{FF2B5EF4-FFF2-40B4-BE49-F238E27FC236}">
                <a16:creationId xmlns:a16="http://schemas.microsoft.com/office/drawing/2014/main" id="{E7F409CA-A992-D5A3-DF49-49CFA53E418B}"/>
              </a:ext>
            </a:extLst>
          </p:cNvPr>
          <p:cNvSpPr>
            <a:spLocks xmlns:a="http://schemas.openxmlformats.org/drawingml/2006/main" noGrp="1"/>
          </p:cNvSpPr>
          <p:nvPr/>
        </p:nvSpPr>
        <p:spPr>
          <a:xfrm xmlns:a="http://schemas.openxmlformats.org/drawingml/2006/main">
            <a:off x="400939" y="5617936"/>
            <a:ext cx="11404599" cy="529823"/>
          </a:xfrm>
          <a:prstGeom xmlns:a="http://schemas.openxmlformats.org/drawingml/2006/main" prst="rect">
            <a:avLst/>
          </a:prstGeom>
        </p:spPr>
        <p:txBody>
          <a:bodyPr xmlns:a="http://schemas.openxmlformats.org/drawingml/2006/main" vert="horz" lIns="0" tIns="0" rIns="0" bIns="0">
            <a:noAutofit/>
          </a:bodyPr>
          <a:lstStyle xmlns:a="http://schemas.openxmlformats.org/drawingml/2006/main">
            <a:lvl1pPr marL="0" indent="0" algn="l">
              <a:lnSpc>
                <a:spcPct val="90000"/>
              </a:lnSpc>
              <a:spcBef>
                <a:spcPts val="1000"/>
              </a:spcBef>
              <a:spcAft>
                <a:spcPts val="800"/>
              </a:spcAft>
              <a:buChar char=" "/>
              <a:defRPr sz="1600">
                <a:solidFill>
                  <a:schemeClr val="tx1"/>
                </a:solidFill>
                <a:latin typeface="+mn-lt"/>
                <a:ea typeface="+mn-lt"/>
                <a:cs typeface="+mn-lt"/>
              </a:defRPr>
            </a:lvl1pPr>
            <a:lvl2pPr marL="457200" indent="0" algn="l">
              <a:lnSpc>
                <a:spcPct val="90000"/>
              </a:lnSpc>
              <a:spcBef>
                <a:spcPts val="500"/>
              </a:spcBef>
              <a:spcAft>
                <a:spcPts val="800"/>
              </a:spcAft>
              <a:buChar char=" "/>
              <a:defRPr sz="1600">
                <a:solidFill>
                  <a:schemeClr val="tx1"/>
                </a:solidFill>
                <a:latin typeface="+mn-lt"/>
                <a:ea typeface="+mn-lt"/>
                <a:cs typeface="+mn-lt"/>
              </a:defRPr>
            </a:lvl2pPr>
            <a:lvl3pPr marL="914400" indent="0" algn="l">
              <a:lnSpc>
                <a:spcPct val="90000"/>
              </a:lnSpc>
              <a:spcBef>
                <a:spcPts val="500"/>
              </a:spcBef>
              <a:spcAft>
                <a:spcPts val="800"/>
              </a:spcAft>
              <a:buChar char=" "/>
              <a:defRPr sz="1600">
                <a:solidFill>
                  <a:schemeClr val="tx1"/>
                </a:solidFill>
                <a:latin typeface="+mn-lt"/>
                <a:ea typeface="+mn-lt"/>
                <a:cs typeface="+mn-lt"/>
              </a:defRPr>
            </a:lvl3pPr>
            <a:lvl4pPr marL="1371600" indent="0" algn="l">
              <a:lnSpc>
                <a:spcPct val="90000"/>
              </a:lnSpc>
              <a:spcBef>
                <a:spcPts val="500"/>
              </a:spcBef>
              <a:spcAft>
                <a:spcPts val="800"/>
              </a:spcAft>
              <a:buChar char=" "/>
              <a:defRPr sz="1600">
                <a:solidFill>
                  <a:schemeClr val="tx1"/>
                </a:solidFill>
                <a:latin typeface="+mn-lt"/>
                <a:ea typeface="+mn-lt"/>
                <a:cs typeface="+mn-lt"/>
              </a:defRPr>
            </a:lvl4pPr>
            <a:lvl5pPr marL="1828800" indent="0" algn="l">
              <a:lnSpc>
                <a:spcPct val="90000"/>
              </a:lnSpc>
              <a:spcBef>
                <a:spcPts val="500"/>
              </a:spcBef>
              <a:spcAft>
                <a:spcPts val="800"/>
              </a:spcAft>
              <a:buChar char=" "/>
              <a:defRPr sz="1600">
                <a:solidFill>
                  <a:schemeClr val="tx1"/>
                </a:solidFill>
                <a:latin typeface="+mn-lt"/>
                <a:ea typeface="+mn-lt"/>
                <a:cs typeface="+mn-lt"/>
              </a:defRPr>
            </a:lvl5pPr>
            <a:lvl6pPr marL="2514600" indent="-228600" algn="l">
              <a:lnSpc>
                <a:spcPct val="90000"/>
              </a:lnSpc>
              <a:spcBef>
                <a:spcPts val="500"/>
              </a:spcBef>
              <a:buChar char=" "/>
              <a:defRPr sz="1800">
                <a:solidFill>
                  <a:schemeClr val="tx1"/>
                </a:solidFill>
                <a:latin typeface="+mn-lt"/>
                <a:ea typeface="+mn-lt"/>
                <a:cs typeface="+mn-lt"/>
              </a:defRPr>
            </a:lvl6pPr>
            <a:lvl7pPr marL="2971800" indent="-228600" algn="l">
              <a:lnSpc>
                <a:spcPct val="90000"/>
              </a:lnSpc>
              <a:spcBef>
                <a:spcPts val="500"/>
              </a:spcBef>
              <a:buChar char=" "/>
              <a:defRPr sz="1800">
                <a:solidFill>
                  <a:schemeClr val="tx1"/>
                </a:solidFill>
                <a:latin typeface="+mn-lt"/>
                <a:ea typeface="+mn-lt"/>
                <a:cs typeface="+mn-lt"/>
              </a:defRPr>
            </a:lvl7pPr>
            <a:lvl8pPr marL="3429000" indent="-228600" algn="l">
              <a:lnSpc>
                <a:spcPct val="90000"/>
              </a:lnSpc>
              <a:spcBef>
                <a:spcPts val="500"/>
              </a:spcBef>
              <a:buChar char=" "/>
              <a:defRPr sz="1800">
                <a:solidFill>
                  <a:schemeClr val="tx1"/>
                </a:solidFill>
                <a:latin typeface="+mn-lt"/>
                <a:ea typeface="+mn-lt"/>
                <a:cs typeface="+mn-lt"/>
              </a:defRPr>
            </a:lvl8pPr>
            <a:lvl9pPr marL="3886200" indent="-228600" algn="l">
              <a:lnSpc>
                <a:spcPct val="90000"/>
              </a:lnSpc>
              <a:spcBef>
                <a:spcPts val="500"/>
              </a:spcBef>
              <a:buChar char=" "/>
              <a:defRPr sz="1800">
                <a:solidFill>
                  <a:schemeClr val="tx1"/>
                </a:solidFill>
                <a:latin typeface="+mn-lt"/>
                <a:ea typeface="+mn-lt"/>
                <a:cs typeface="+mn-lt"/>
              </a:defRPr>
            </a:lvl9pPr>
          </a:lstStyle>
          <a:p xmlns:a="http://schemas.openxmlformats.org/drawingml/2006/main">
            <a:pPr marL="0" indent="0">
              <a:spcAft>
                <a:spcPts val="10"/>
              </a:spcAft>
              <a:buChar char=" "/>
            </a:pPr>
            <a:r>
              <a:rPr sz="1600" b="1">
                <a:solidFill>
                  <a:srgbClr val="18353B"/>
                </a:solidFill>
                <a:latin typeface="Helvetica Neue"/>
                <a:ea typeface="Helvetica Neue"/>
                <a:cs typeface="Helvetica Neue"/>
              </a:rPr>
              <a:t>ANSWER JSON → BROWSER TEXT, SOURCE LINKS AND TOOL SUMMARY</a:t>
            </a:r>
          </a:p>
        </p:txBody>
      </p:sp>
    </p:spTree>
    <p:extLst>
      <p:ext uri="{BB962C8B-B14F-4D97-AF65-F5344CB8AC3E}">
        <p14:creationId xmlns:p14="http://schemas.microsoft.com/office/powerpoint/2010/main" val="3462458655"/>
      </p:ext>
    </p:extLst>
  </p:cSld>
</p:sld>
</file>

<file path=ppt/slides/slide19.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534" name="Google Shape;534;p58">
            <a:extLst xmlns:a="http://schemas.openxmlformats.org/drawingml/2006/main">
              <a:ext uri="{FF2B5EF4-FFF2-40B4-BE49-F238E27FC236}">
                <a16:creationId xmlns:a16="http://schemas.microsoft.com/office/drawing/2014/main" id="{73983F85-E2E7-5016-FA2B-D1CE29449182}"/>
              </a:ext>
            </a:extLst>
          </p:cNvPr>
          <p:cNvSpPr>
            <a:spLocks xmlns:a="http://schemas.openxmlformats.org/drawingml/2006/main" noGrp="1"/>
          </p:cNvSpPr>
          <p:nvPr>
            <p:ph idx="1"/>
          </p:nvPr>
        </p:nvSpPr>
        <p:spPr>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Trust is narrow</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AWS trusts Vercel’s signed identity.</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Only this project’s production subject and audience are accepted.</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The role permits Nova Lite inference.</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prstGeom xmlns:a="http://schemas.openxmlformats.org/drawingml/2006/main" prst="rect">
            <a:avLst/>
          </a:prstGeom>
        </p:spPr>
        <p:txBody>
          <a:bodyPr xmlns:a="http://schemas.openxmlformats.org/drawingml/2006/main" spcFirstLastPara="1" vert="horz" wrap="square" lIns="0" tIns="0" rIns="0" bIns="0" anchor="ctr">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19</a:t>
            </a:r>
          </a:p>
        </p:txBody>
      </p:sp>
      <p:sp>
        <p:nvSpPr>
          <p:cNvPr id="2" name="Content Placeholder 1">
            <a:extLst xmlns:a="http://schemas.openxmlformats.org/drawingml/2006/main">
              <a:ext uri="{FF2B5EF4-FFF2-40B4-BE49-F238E27FC236}">
                <a16:creationId xmlns:a16="http://schemas.microsoft.com/office/drawing/2014/main" id="{336409A4-E296-79C0-A5A6-B0CD8EB393CA}"/>
              </a:ext>
            </a:extLst>
          </p:cNvPr>
          <p:cNvSpPr>
            <a:spLocks xmlns:a="http://schemas.openxmlformats.org/drawingml/2006/main" noGrp="1"/>
          </p:cNvSpPr>
          <p:nvPr>
            <p:ph idx="10"/>
          </p:nvPr>
        </p:nvSpPr>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Credentials are temporary</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STS exchanges the OIDC token for short-lived credentials.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The server caches and refreshes them.</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No long-lived AWS key is stored on Vercel.</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prstGeom xmlns:a="http://schemas.openxmlformats.org/drawingml/2006/main" prst="rect">
            <a:avLst/>
          </a:prstGeom>
        </p:spPr>
        <p:txBody>
          <a:bodyPr xmlns:a="http://schemas.openxmlformats.org/drawingml/2006/main" spcFirstLastPara="1" vert="horz" wrap="none" lIns="0" tIns="0" rIns="0" bIns="0" anchor="t">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AWS access without stored keys</a:t>
            </a:r>
          </a:p>
        </p:txBody>
      </p:sp>
    </p:spTree>
    <p:extLst>
      <p:ext uri="{BB962C8B-B14F-4D97-AF65-F5344CB8AC3E}">
        <p14:creationId xmlns:p14="http://schemas.microsoft.com/office/powerpoint/2010/main" val="3667182145"/>
      </p:ext>
    </p:extLst>
  </p:cSld>
</p:sld>
</file>

<file path=ppt/slides/slide20.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534" name="Google Shape;534;p58">
            <a:extLst xmlns:a="http://schemas.openxmlformats.org/drawingml/2006/main">
              <a:ext uri="{FF2B5EF4-FFF2-40B4-BE49-F238E27FC236}">
                <a16:creationId xmlns:a16="http://schemas.microsoft.com/office/drawing/2014/main" id="{73983F85-E2E7-5016-FA2B-D1CE29449182}"/>
              </a:ext>
            </a:extLst>
          </p:cNvPr>
          <p:cNvSpPr>
            <a:spLocks xmlns:a="http://schemas.openxmlformats.org/drawingml/2006/main" noGrp="1"/>
          </p:cNvSpPr>
          <p:nvPr>
            <p:ph idx="1"/>
          </p:nvPr>
        </p:nvSpPr>
        <p:spPr>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The chosen setup</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Vercel Hobby deployment.</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AWS Free account plan.</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Nova Lite inference covered by eligible credits.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No account upgrade performed.</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prstGeom xmlns:a="http://schemas.openxmlformats.org/drawingml/2006/main" prst="rect">
            <a:avLst/>
          </a:prstGeom>
        </p:spPr>
        <p:txBody>
          <a:bodyPr xmlns:a="http://schemas.openxmlformats.org/drawingml/2006/main" spcFirstLastPara="1" vert="horz" wrap="square" lIns="0" tIns="0" rIns="0" bIns="0" anchor="ctr">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20</a:t>
            </a:r>
          </a:p>
        </p:txBody>
      </p:sp>
      <p:sp>
        <p:nvSpPr>
          <p:cNvPr id="2" name="Content Placeholder 1">
            <a:extLst xmlns:a="http://schemas.openxmlformats.org/drawingml/2006/main">
              <a:ext uri="{FF2B5EF4-FFF2-40B4-BE49-F238E27FC236}">
                <a16:creationId xmlns:a16="http://schemas.microsoft.com/office/drawing/2014/main" id="{336409A4-E296-79C0-A5A6-B0CD8EB393CA}"/>
              </a:ext>
            </a:extLst>
          </p:cNvPr>
          <p:cNvSpPr>
            <a:spLocks xmlns:a="http://schemas.openxmlformats.org/drawingml/2006/main" noGrp="1"/>
          </p:cNvSpPr>
          <p:nvPr>
            <p:ph idx="10"/>
          </p:nvPr>
        </p:nvSpPr>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Limits and expiry</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15 questions/hour per visitor.</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400 questions/day per server instance.</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8-step navigator cap.</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Credits and free-plan access are finite.</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prstGeom xmlns:a="http://schemas.openxmlformats.org/drawingml/2006/main" prst="rect">
            <a:avLst/>
          </a:prstGeom>
        </p:spPr>
        <p:txBody>
          <a:bodyPr xmlns:a="http://schemas.openxmlformats.org/drawingml/2006/main" spcFirstLastPara="1" vert="horz" wrap="none" lIns="0" tIns="0" rIns="0" bIns="0" anchor="t">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Cost-aware delivery</a:t>
            </a:r>
          </a:p>
        </p:txBody>
      </p:sp>
    </p:spTree>
    <p:extLst>
      <p:ext uri="{BB962C8B-B14F-4D97-AF65-F5344CB8AC3E}">
        <p14:creationId xmlns:p14="http://schemas.microsoft.com/office/powerpoint/2010/main" val="3667182145"/>
      </p:ext>
    </p:extLst>
  </p:cSld>
</p:sld>
</file>

<file path=ppt/slides/slide21.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534" name="Google Shape;534;p58">
            <a:extLst xmlns:a="http://schemas.openxmlformats.org/drawingml/2006/main">
              <a:ext uri="{FF2B5EF4-FFF2-40B4-BE49-F238E27FC236}">
                <a16:creationId xmlns:a16="http://schemas.microsoft.com/office/drawing/2014/main" id="{5E6F3576-FAD9-7780-1390-E4CCDDDDF4C8}"/>
              </a:ext>
            </a:extLst>
          </p:cNvPr>
          <p:cNvSpPr>
            <a:spLocks xmlns:a="http://schemas.openxmlformats.org/drawingml/2006/main" noGrp="1"/>
          </p:cNvSpPr>
          <p:nvPr>
            <p:ph idx="1"/>
          </p:nvPr>
        </p:nvSpPr>
        <p:spPr>
          <a:xfrm xmlns:a="http://schemas.openxmlformats.org/drawingml/2006/main">
            <a:off x="393700" y="2391832"/>
            <a:ext cx="3568700" cy="360256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01</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Prepare and retrieve</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Inspect source data.</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Normalize records.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Chunk and embed.</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Evaluate hybrid search.</a:t>
            </a:r>
          </a:p>
        </p:txBody>
      </p:sp>
      <p:sp>
        <p:nvSpPr>
          <p:cNvPr id="532" name="Google Shape;532;p58">
            <a:extLst xmlns:a="http://schemas.openxmlformats.org/drawingml/2006/main">
              <a:ext uri="{FF2B5EF4-FFF2-40B4-BE49-F238E27FC236}">
                <a16:creationId xmlns:a16="http://schemas.microsoft.com/office/drawing/2014/main" id="{DBEA618B-866F-6F23-43A9-78F2D3127872}"/>
              </a:ext>
            </a:extLst>
          </p:cNvPr>
          <p:cNvSpPr>
            <a:spLocks xmlns:a="http://schemas.openxmlformats.org/drawingml/2006/main" noGrp="1"/>
          </p:cNvSpPr>
          <p:nvPr>
            <p:ph type="sldNum" idx="4"/>
          </p:nvPr>
        </p:nvSpPr>
        <p:spPr>
          <a:prstGeom xmlns:a="http://schemas.openxmlformats.org/drawingml/2006/main" prst="rect">
            <a:avLst/>
          </a:prstGeom>
        </p:spPr>
        <p:txBody>
          <a:bodyPr xmlns:a="http://schemas.openxmlformats.org/drawingml/2006/main" spcFirstLastPara="1" vert="horz" wrap="square" lIns="0" tIns="0" rIns="0" bIns="0" anchor="ctr">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21</a:t>
            </a:r>
          </a:p>
        </p:txBody>
      </p:sp>
      <p:sp>
        <p:nvSpPr>
          <p:cNvPr id="2" name="Content Placeholder 1">
            <a:extLst xmlns:a="http://schemas.openxmlformats.org/drawingml/2006/main">
              <a:ext uri="{FF2B5EF4-FFF2-40B4-BE49-F238E27FC236}">
                <a16:creationId xmlns:a16="http://schemas.microsoft.com/office/drawing/2014/main" id="{7ED2788F-D3A7-1987-7296-9AC0BE2A1D11}"/>
              </a:ext>
            </a:extLst>
          </p:cNvPr>
          <p:cNvSpPr>
            <a:spLocks xmlns:a="http://schemas.openxmlformats.org/drawingml/2006/main" noGrp="1"/>
          </p:cNvSpPr>
          <p:nvPr>
            <p:ph idx="10"/>
          </p:nvPr>
        </p:nvSpPr>
        <p:spPr>
          <a:xfrm xmlns:a="http://schemas.openxmlformats.org/drawingml/2006/main">
            <a:off x="4318000" y="2374900"/>
            <a:ext cx="3568700" cy="3619500"/>
          </a:xfrm>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02</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Answer and extend</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Ground responses in passages.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Validate citations.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Preserve follow-ups.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Add directory tools.</a:t>
            </a:r>
          </a:p>
        </p:txBody>
      </p:sp>
      <p:sp>
        <p:nvSpPr>
          <p:cNvPr id="3" name="Content Placeholder 2">
            <a:extLst xmlns:a="http://schemas.openxmlformats.org/drawingml/2006/main">
              <a:ext uri="{FF2B5EF4-FFF2-40B4-BE49-F238E27FC236}">
                <a16:creationId xmlns:a16="http://schemas.microsoft.com/office/drawing/2014/main" id="{0AB3D00A-6146-FC12-E7D6-0A4E6D490B4A}"/>
              </a:ext>
            </a:extLst>
          </p:cNvPr>
          <p:cNvSpPr>
            <a:spLocks xmlns:a="http://schemas.openxmlformats.org/drawingml/2006/main" noGrp="1"/>
          </p:cNvSpPr>
          <p:nvPr>
            <p:ph idx="11"/>
          </p:nvPr>
        </p:nvSpPr>
        <p:spPr>
          <a:xfrm xmlns:a="http://schemas.openxmlformats.org/drawingml/2006/main">
            <a:off x="8232273" y="2374900"/>
            <a:ext cx="3568700" cy="3619500"/>
          </a:xfrm>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03</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Deploy and verify</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Connect Bedrock.</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Restrict AWS access.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Publish on Vercel.</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Run tests and live checks.</a:t>
            </a:r>
          </a:p>
        </p:txBody>
      </p:sp>
      <p:sp>
        <p:nvSpPr>
          <p:cNvPr id="533" name="Google Shape;533;p58">
            <a:extLst xmlns:a="http://schemas.openxmlformats.org/drawingml/2006/main">
              <a:ext uri="{FF2B5EF4-FFF2-40B4-BE49-F238E27FC236}">
                <a16:creationId xmlns:a16="http://schemas.microsoft.com/office/drawing/2014/main" id="{24C70FFE-9D4B-9EEB-4231-9B1B74B40AFB}"/>
              </a:ext>
            </a:extLst>
          </p:cNvPr>
          <p:cNvSpPr>
            <a:spLocks xmlns:a="http://schemas.openxmlformats.org/drawingml/2006/main" noGrp="1"/>
          </p:cNvSpPr>
          <p:nvPr>
            <p:ph type="title" idx="0"/>
          </p:nvPr>
        </p:nvSpPr>
        <p:spPr>
          <a:prstGeom xmlns:a="http://schemas.openxmlformats.org/drawingml/2006/main" prst="rect">
            <a:avLst/>
          </a:prstGeom>
        </p:spPr>
        <p:txBody>
          <a:bodyPr xmlns:a="http://schemas.openxmlformats.org/drawingml/2006/main" spcFirstLastPara="1" vert="horz" wrap="none" lIns="0" tIns="0" rIns="0" bIns="0" anchor="t">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How the project was built</a:t>
            </a:r>
          </a:p>
        </p:txBody>
      </p:sp>
    </p:spTree>
    <p:extLst>
      <p:ext uri="{BB962C8B-B14F-4D97-AF65-F5344CB8AC3E}">
        <p14:creationId xmlns:p14="http://schemas.microsoft.com/office/powerpoint/2010/main" val="2966171638"/>
      </p:ext>
    </p:extLst>
  </p:cSld>
</p:sld>
</file>

<file path=ppt/slides/slide22.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534" name="Google Shape;534;p58">
            <a:extLst xmlns:a="http://schemas.openxmlformats.org/drawingml/2006/main">
              <a:ext uri="{FF2B5EF4-FFF2-40B4-BE49-F238E27FC236}">
                <a16:creationId xmlns:a16="http://schemas.microsoft.com/office/drawing/2014/main" id="{5E6F3576-FAD9-7780-1390-E4CCDDDDF4C8}"/>
              </a:ext>
            </a:extLst>
          </p:cNvPr>
          <p:cNvSpPr>
            <a:spLocks xmlns:a="http://schemas.openxmlformats.org/drawingml/2006/main" noGrp="1"/>
          </p:cNvSpPr>
          <p:nvPr>
            <p:ph idx="1"/>
          </p:nvPr>
        </p:nvSpPr>
        <p:spPr>
          <a:xfrm xmlns:a="http://schemas.openxmlformats.org/drawingml/2006/main">
            <a:off x="393700" y="2391832"/>
            <a:ext cx="3568700" cy="360256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01</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Source quality</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Repeated content and mismatched identities can mislead retrieval.</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Clean and flag data before generation.</a:t>
            </a:r>
          </a:p>
        </p:txBody>
      </p:sp>
      <p:sp>
        <p:nvSpPr>
          <p:cNvPr id="532" name="Google Shape;532;p58">
            <a:extLst xmlns:a="http://schemas.openxmlformats.org/drawingml/2006/main">
              <a:ext uri="{FF2B5EF4-FFF2-40B4-BE49-F238E27FC236}">
                <a16:creationId xmlns:a16="http://schemas.microsoft.com/office/drawing/2014/main" id="{DBEA618B-866F-6F23-43A9-78F2D3127872}"/>
              </a:ext>
            </a:extLst>
          </p:cNvPr>
          <p:cNvSpPr>
            <a:spLocks xmlns:a="http://schemas.openxmlformats.org/drawingml/2006/main" noGrp="1"/>
          </p:cNvSpPr>
          <p:nvPr>
            <p:ph type="sldNum" idx="4"/>
          </p:nvPr>
        </p:nvSpPr>
        <p:spPr>
          <a:prstGeom xmlns:a="http://schemas.openxmlformats.org/drawingml/2006/main" prst="rect">
            <a:avLst/>
          </a:prstGeom>
        </p:spPr>
        <p:txBody>
          <a:bodyPr xmlns:a="http://schemas.openxmlformats.org/drawingml/2006/main" spcFirstLastPara="1" vert="horz" wrap="square" lIns="0" tIns="0" rIns="0" bIns="0" anchor="ctr">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22</a:t>
            </a:r>
          </a:p>
        </p:txBody>
      </p:sp>
      <p:sp>
        <p:nvSpPr>
          <p:cNvPr id="2" name="Content Placeholder 1">
            <a:extLst xmlns:a="http://schemas.openxmlformats.org/drawingml/2006/main">
              <a:ext uri="{FF2B5EF4-FFF2-40B4-BE49-F238E27FC236}">
                <a16:creationId xmlns:a16="http://schemas.microsoft.com/office/drawing/2014/main" id="{7ED2788F-D3A7-1987-7296-9AC0BE2A1D11}"/>
              </a:ext>
            </a:extLst>
          </p:cNvPr>
          <p:cNvSpPr>
            <a:spLocks xmlns:a="http://schemas.openxmlformats.org/drawingml/2006/main" noGrp="1"/>
          </p:cNvSpPr>
          <p:nvPr>
            <p:ph idx="10"/>
          </p:nvPr>
        </p:nvSpPr>
        <p:spPr>
          <a:xfrm xmlns:a="http://schemas.openxmlformats.org/drawingml/2006/main">
            <a:off x="4318000" y="2374900"/>
            <a:ext cx="3568700" cy="3619500"/>
          </a:xfrm>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02</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Serverless constraints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Writable caches belong in /tmp; follow-ups must travel with requests.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Design for replaceable instances.</a:t>
            </a:r>
          </a:p>
        </p:txBody>
      </p:sp>
      <p:sp>
        <p:nvSpPr>
          <p:cNvPr id="3" name="Content Placeholder 2">
            <a:extLst xmlns:a="http://schemas.openxmlformats.org/drawingml/2006/main">
              <a:ext uri="{FF2B5EF4-FFF2-40B4-BE49-F238E27FC236}">
                <a16:creationId xmlns:a16="http://schemas.microsoft.com/office/drawing/2014/main" id="{0AB3D00A-6146-FC12-E7D6-0A4E6D490B4A}"/>
              </a:ext>
            </a:extLst>
          </p:cNvPr>
          <p:cNvSpPr>
            <a:spLocks xmlns:a="http://schemas.openxmlformats.org/drawingml/2006/main" noGrp="1"/>
          </p:cNvSpPr>
          <p:nvPr>
            <p:ph idx="11"/>
          </p:nvPr>
        </p:nvSpPr>
        <p:spPr>
          <a:xfrm xmlns:a="http://schemas.openxmlformats.org/drawingml/2006/main">
            <a:off x="8232273" y="2374900"/>
            <a:ext cx="3568700" cy="3619500"/>
          </a:xfrm>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03</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Verification friction</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Duplicate test names need import handling; expired AWS login needs renewal.</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Resolve the environment, then rerun checks.</a:t>
            </a:r>
          </a:p>
        </p:txBody>
      </p:sp>
      <p:sp>
        <p:nvSpPr>
          <p:cNvPr id="533" name="Google Shape;533;p58">
            <a:extLst xmlns:a="http://schemas.openxmlformats.org/drawingml/2006/main">
              <a:ext uri="{FF2B5EF4-FFF2-40B4-BE49-F238E27FC236}">
                <a16:creationId xmlns:a16="http://schemas.microsoft.com/office/drawing/2014/main" id="{24C70FFE-9D4B-9EEB-4231-9B1B74B40AFB}"/>
              </a:ext>
            </a:extLst>
          </p:cNvPr>
          <p:cNvSpPr>
            <a:spLocks xmlns:a="http://schemas.openxmlformats.org/drawingml/2006/main" noGrp="1"/>
          </p:cNvSpPr>
          <p:nvPr>
            <p:ph type="title" idx="0"/>
          </p:nvPr>
        </p:nvSpPr>
        <p:spPr>
          <a:prstGeom xmlns:a="http://schemas.openxmlformats.org/drawingml/2006/main" prst="rect">
            <a:avLst/>
          </a:prstGeom>
        </p:spPr>
        <p:txBody>
          <a:bodyPr xmlns:a="http://schemas.openxmlformats.org/drawingml/2006/main" spcFirstLastPara="1" vert="horz" wrap="none" lIns="0" tIns="0" rIns="0" bIns="0" anchor="t">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Engineering lessons from the build</a:t>
            </a:r>
          </a:p>
        </p:txBody>
      </p:sp>
    </p:spTree>
    <p:extLst>
      <p:ext uri="{BB962C8B-B14F-4D97-AF65-F5344CB8AC3E}">
        <p14:creationId xmlns:p14="http://schemas.microsoft.com/office/powerpoint/2010/main" val="2966171638"/>
      </p:ext>
    </p:extLst>
  </p:cSld>
</p:sld>
</file>

<file path=ppt/slides/slide23.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534" name="Google Shape;534;p58">
            <a:extLst xmlns:a="http://schemas.openxmlformats.org/drawingml/2006/main">
              <a:ext uri="{FF2B5EF4-FFF2-40B4-BE49-F238E27FC236}">
                <a16:creationId xmlns:a16="http://schemas.microsoft.com/office/drawing/2014/main" id="{73983F85-E2E7-5016-FA2B-D1CE29449182}"/>
              </a:ext>
            </a:extLst>
          </p:cNvPr>
          <p:cNvSpPr>
            <a:spLocks xmlns:a="http://schemas.openxmlformats.org/drawingml/2006/main" noGrp="1"/>
          </p:cNvSpPr>
          <p:nvPr>
            <p:ph idx="1"/>
          </p:nvPr>
        </p:nvSpPr>
        <p:spPr>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A different question type</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“An ENT doctor in Whitefield, on Saturday, who speaks Kannada.”</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This is a filter over fields with explicit constraints.</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prstGeom xmlns:a="http://schemas.openxmlformats.org/drawingml/2006/main" prst="rect">
            <a:avLst/>
          </a:prstGeom>
        </p:spPr>
        <p:txBody>
          <a:bodyPr xmlns:a="http://schemas.openxmlformats.org/drawingml/2006/main" spcFirstLastPara="1" vert="horz" wrap="square" lIns="0" tIns="0" rIns="0" bIns="0" anchor="ctr">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23</a:t>
            </a:r>
          </a:p>
        </p:txBody>
      </p:sp>
      <p:sp>
        <p:nvSpPr>
          <p:cNvPr id="2" name="Content Placeholder 1">
            <a:extLst xmlns:a="http://schemas.openxmlformats.org/drawingml/2006/main">
              <a:ext uri="{FF2B5EF4-FFF2-40B4-BE49-F238E27FC236}">
                <a16:creationId xmlns:a16="http://schemas.microsoft.com/office/drawing/2014/main" id="{336409A4-E296-79C0-A5A6-B0CD8EB393CA}"/>
              </a:ext>
            </a:extLst>
          </p:cNvPr>
          <p:cNvSpPr>
            <a:spLocks xmlns:a="http://schemas.openxmlformats.org/drawingml/2006/main" noGrp="1"/>
          </p:cNvSpPr>
          <p:nvPr>
            <p:ph idx="10"/>
          </p:nvPr>
        </p:nvSpPr>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The architecture choice</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Model: interpret intent and explain results.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Tools: filter actual directory records.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Keep doctor, branch, day and language facts deterministic.</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prstGeom xmlns:a="http://schemas.openxmlformats.org/drawingml/2006/main" prst="rect">
            <a:avLst/>
          </a:prstGeom>
        </p:spPr>
        <p:txBody>
          <a:bodyPr xmlns:a="http://schemas.openxmlformats.org/drawingml/2006/main" spcFirstLastPara="1" vert="horz" wrap="none" lIns="0" tIns="0" rIns="0" bIns="0" anchor="t">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Extension: exact doctor navigation</a:t>
            </a:r>
          </a:p>
        </p:txBody>
      </p:sp>
    </p:spTree>
    <p:extLst>
      <p:ext uri="{BB962C8B-B14F-4D97-AF65-F5344CB8AC3E}">
        <p14:creationId xmlns:p14="http://schemas.microsoft.com/office/powerpoint/2010/main" val="3667182145"/>
      </p:ext>
    </p:extLst>
  </p:cSld>
</p:sld>
</file>

<file path=ppt/slides/slide24.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534" name="Google Shape;534;p58">
            <a:extLst xmlns:a="http://schemas.openxmlformats.org/drawingml/2006/main">
              <a:ext uri="{FF2B5EF4-FFF2-40B4-BE49-F238E27FC236}">
                <a16:creationId xmlns:a16="http://schemas.microsoft.com/office/drawing/2014/main" id="{73983F85-E2E7-5016-FA2B-D1CE29449182}"/>
              </a:ext>
            </a:extLst>
          </p:cNvPr>
          <p:cNvSpPr>
            <a:spLocks xmlns:a="http://schemas.openxmlformats.org/drawingml/2006/main" noGrp="1"/>
          </p:cNvSpPr>
          <p:nvPr>
            <p:ph idx="1"/>
          </p:nvPr>
        </p:nvSpPr>
        <p:spPr>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Exposed tools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find_doctors · get_doctor</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list_specialities · list_branches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prepare_booking_request</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Drafts validate doctor, branch and day.</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prstGeom xmlns:a="http://schemas.openxmlformats.org/drawingml/2006/main" prst="rect">
            <a:avLst/>
          </a:prstGeom>
        </p:spPr>
        <p:txBody>
          <a:bodyPr xmlns:a="http://schemas.openxmlformats.org/drawingml/2006/main" spcFirstLastPara="1" vert="horz" wrap="square" lIns="0" tIns="0" rIns="0" bIns="0" anchor="ctr">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24</a:t>
            </a:r>
          </a:p>
        </p:txBody>
      </p:sp>
      <p:sp>
        <p:nvSpPr>
          <p:cNvPr id="2" name="Content Placeholder 1">
            <a:extLst xmlns:a="http://schemas.openxmlformats.org/drawingml/2006/main">
              <a:ext uri="{FF2B5EF4-FFF2-40B4-BE49-F238E27FC236}">
                <a16:creationId xmlns:a16="http://schemas.microsoft.com/office/drawing/2014/main" id="{336409A4-E296-79C0-A5A6-B0CD8EB393CA}"/>
              </a:ext>
            </a:extLst>
          </p:cNvPr>
          <p:cNvSpPr>
            <a:spLocks xmlns:a="http://schemas.openxmlformats.org/drawingml/2006/main" noGrp="1"/>
          </p:cNvSpPr>
          <p:nvPr>
            <p:ph idx="10"/>
          </p:nvPr>
        </p:nvSpPr>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Operational guardrails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Emergency screen runs before inference.</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Tool errors return for correction.</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Parallel results share one reply.</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The loop stops after 8 model calls.</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prstGeom xmlns:a="http://schemas.openxmlformats.org/drawingml/2006/main" prst="rect">
            <a:avLst/>
          </a:prstGeom>
        </p:spPr>
        <p:txBody>
          <a:bodyPr xmlns:a="http://schemas.openxmlformats.org/drawingml/2006/main" spcFirstLastPara="1" vert="horz" wrap="none" lIns="0" tIns="0" rIns="0" bIns="0" anchor="t">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Tools, safety and bounded autonomy</a:t>
            </a:r>
          </a:p>
        </p:txBody>
      </p:sp>
    </p:spTree>
    <p:extLst>
      <p:ext uri="{BB962C8B-B14F-4D97-AF65-F5344CB8AC3E}">
        <p14:creationId xmlns:p14="http://schemas.microsoft.com/office/powerpoint/2010/main" val="3667182145"/>
      </p:ext>
    </p:extLst>
  </p:cSld>
</p:sld>
</file>

<file path=ppt/slides/slide25.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534" name="Google Shape;534;p58">
            <a:extLst xmlns:a="http://schemas.openxmlformats.org/drawingml/2006/main">
              <a:ext uri="{FF2B5EF4-FFF2-40B4-BE49-F238E27FC236}">
                <a16:creationId xmlns:a16="http://schemas.microsoft.com/office/drawing/2014/main" id="{5E6F3576-FAD9-7780-1390-E4CCDDDDF4C8}"/>
              </a:ext>
            </a:extLst>
          </p:cNvPr>
          <p:cNvSpPr>
            <a:spLocks xmlns:a="http://schemas.openxmlformats.org/drawingml/2006/main" noGrp="1"/>
          </p:cNvSpPr>
          <p:nvPr>
            <p:ph idx="1"/>
          </p:nvPr>
        </p:nvSpPr>
        <p:spPr>
          <a:xfrm xmlns:a="http://schemas.openxmlformats.org/drawingml/2006/main">
            <a:off x="393700" y="2391832"/>
            <a:ext cx="3568700" cy="360256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01</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Initial search</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Saturday ENT in Whitefield returned two matches through find_doctors.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Actual hosted response.</a:t>
            </a:r>
          </a:p>
        </p:txBody>
      </p:sp>
      <p:sp>
        <p:nvSpPr>
          <p:cNvPr id="532" name="Google Shape;532;p58">
            <a:extLst xmlns:a="http://schemas.openxmlformats.org/drawingml/2006/main">
              <a:ext uri="{FF2B5EF4-FFF2-40B4-BE49-F238E27FC236}">
                <a16:creationId xmlns:a16="http://schemas.microsoft.com/office/drawing/2014/main" id="{DBEA618B-866F-6F23-43A9-78F2D3127872}"/>
              </a:ext>
            </a:extLst>
          </p:cNvPr>
          <p:cNvSpPr>
            <a:spLocks xmlns:a="http://schemas.openxmlformats.org/drawingml/2006/main" noGrp="1"/>
          </p:cNvSpPr>
          <p:nvPr>
            <p:ph type="sldNum" idx="4"/>
          </p:nvPr>
        </p:nvSpPr>
        <p:spPr>
          <a:prstGeom xmlns:a="http://schemas.openxmlformats.org/drawingml/2006/main" prst="rect">
            <a:avLst/>
          </a:prstGeom>
        </p:spPr>
        <p:txBody>
          <a:bodyPr xmlns:a="http://schemas.openxmlformats.org/drawingml/2006/main" spcFirstLastPara="1" vert="horz" wrap="square" lIns="0" tIns="0" rIns="0" bIns="0" anchor="ctr">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25</a:t>
            </a:r>
          </a:p>
        </p:txBody>
      </p:sp>
      <p:sp>
        <p:nvSpPr>
          <p:cNvPr id="2" name="Content Placeholder 1">
            <a:extLst xmlns:a="http://schemas.openxmlformats.org/drawingml/2006/main">
              <a:ext uri="{FF2B5EF4-FFF2-40B4-BE49-F238E27FC236}">
                <a16:creationId xmlns:a16="http://schemas.microsoft.com/office/drawing/2014/main" id="{7ED2788F-D3A7-1987-7296-9AC0BE2A1D11}"/>
              </a:ext>
            </a:extLst>
          </p:cNvPr>
          <p:cNvSpPr>
            <a:spLocks xmlns:a="http://schemas.openxmlformats.org/drawingml/2006/main" noGrp="1"/>
          </p:cNvSpPr>
          <p:nvPr>
            <p:ph idx="10"/>
          </p:nvPr>
        </p:nvSpPr>
        <p:spPr>
          <a:xfrm xmlns:a="http://schemas.openxmlformats.org/drawingml/2006/main">
            <a:off x="4318000" y="2374900"/>
            <a:ext cx="3568700" cy="3619500"/>
          </a:xfrm>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02</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Follow-up</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“Which one speaks Kannada?” returned Dr Santosh Nagalikar.</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One filtered match.</a:t>
            </a:r>
          </a:p>
        </p:txBody>
      </p:sp>
      <p:sp>
        <p:nvSpPr>
          <p:cNvPr id="3" name="Content Placeholder 2">
            <a:extLst xmlns:a="http://schemas.openxmlformats.org/drawingml/2006/main">
              <a:ext uri="{FF2B5EF4-FFF2-40B4-BE49-F238E27FC236}">
                <a16:creationId xmlns:a16="http://schemas.microsoft.com/office/drawing/2014/main" id="{0AB3D00A-6146-FC12-E7D6-0A4E6D490B4A}"/>
              </a:ext>
            </a:extLst>
          </p:cNvPr>
          <p:cNvSpPr>
            <a:spLocks xmlns:a="http://schemas.openxmlformats.org/drawingml/2006/main" noGrp="1"/>
          </p:cNvSpPr>
          <p:nvPr>
            <p:ph idx="11"/>
          </p:nvPr>
        </p:nvSpPr>
        <p:spPr>
          <a:xfrm xmlns:a="http://schemas.openxmlformats.org/drawingml/2006/main">
            <a:off x="8232273" y="2374900"/>
            <a:ext cx="3568700" cy="3619500"/>
          </a:xfrm>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03</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Emergency</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Chest-pain message returned the fixed urgent-care response.</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No model tool calls.</a:t>
            </a:r>
          </a:p>
        </p:txBody>
      </p:sp>
      <p:sp>
        <p:nvSpPr>
          <p:cNvPr id="533" name="Google Shape;533;p58">
            <a:extLst xmlns:a="http://schemas.openxmlformats.org/drawingml/2006/main">
              <a:ext uri="{FF2B5EF4-FFF2-40B4-BE49-F238E27FC236}">
                <a16:creationId xmlns:a16="http://schemas.microsoft.com/office/drawing/2014/main" id="{24C70FFE-9D4B-9EEB-4231-9B1B74B40AFB}"/>
              </a:ext>
            </a:extLst>
          </p:cNvPr>
          <p:cNvSpPr>
            <a:spLocks xmlns:a="http://schemas.openxmlformats.org/drawingml/2006/main" noGrp="1"/>
          </p:cNvSpPr>
          <p:nvPr>
            <p:ph type="title" idx="0"/>
          </p:nvPr>
        </p:nvSpPr>
        <p:spPr>
          <a:prstGeom xmlns:a="http://schemas.openxmlformats.org/drawingml/2006/main" prst="rect">
            <a:avLst/>
          </a:prstGeom>
        </p:spPr>
        <p:txBody>
          <a:bodyPr xmlns:a="http://schemas.openxmlformats.org/drawingml/2006/main" spcFirstLastPara="1" vert="horz" wrap="none" lIns="0" tIns="0" rIns="0" bIns="0" anchor="t">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Live proof: directory and safety</a:t>
            </a:r>
          </a:p>
        </p:txBody>
      </p:sp>
    </p:spTree>
    <p:extLst>
      <p:ext uri="{BB962C8B-B14F-4D97-AF65-F5344CB8AC3E}">
        <p14:creationId xmlns:p14="http://schemas.microsoft.com/office/powerpoint/2010/main" val="2966171638"/>
      </p:ext>
    </p:extLst>
  </p:cSld>
</p:sld>
</file>

<file path=ppt/slides/slide26.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534" name="Google Shape;534;p58">
            <a:extLst xmlns:a="http://schemas.openxmlformats.org/drawingml/2006/main">
              <a:ext uri="{FF2B5EF4-FFF2-40B4-BE49-F238E27FC236}">
                <a16:creationId xmlns:a16="http://schemas.microsoft.com/office/drawing/2014/main" id="{73983F85-E2E7-5016-FA2B-D1CE29449182}"/>
              </a:ext>
            </a:extLst>
          </p:cNvPr>
          <p:cNvSpPr>
            <a:spLocks xmlns:a="http://schemas.openxmlformats.org/drawingml/2006/main" noGrp="1"/>
          </p:cNvSpPr>
          <p:nvPr>
            <p:ph idx="1"/>
          </p:nvPr>
        </p:nvSpPr>
        <p:spPr>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Technical judgment</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Retrieval quality shapes answer quality.</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Citation validity differs from factuality.</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Structured constraints need exact tools.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Cloud identity belongs on the server.</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prstGeom xmlns:a="http://schemas.openxmlformats.org/drawingml/2006/main" prst="rect">
            <a:avLst/>
          </a:prstGeom>
        </p:spPr>
        <p:txBody>
          <a:bodyPr xmlns:a="http://schemas.openxmlformats.org/drawingml/2006/main" spcFirstLastPara="1" vert="horz" wrap="square" lIns="0" tIns="0" rIns="0" bIns="0" anchor="ctr">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26</a:t>
            </a:r>
          </a:p>
        </p:txBody>
      </p:sp>
      <p:sp>
        <p:nvSpPr>
          <p:cNvPr id="2" name="Content Placeholder 1">
            <a:extLst xmlns:a="http://schemas.openxmlformats.org/drawingml/2006/main">
              <a:ext uri="{FF2B5EF4-FFF2-40B4-BE49-F238E27FC236}">
                <a16:creationId xmlns:a16="http://schemas.microsoft.com/office/drawing/2014/main" id="{336409A4-E296-79C0-A5A6-B0CD8EB393CA}"/>
              </a:ext>
            </a:extLst>
          </p:cNvPr>
          <p:cNvSpPr>
            <a:spLocks xmlns:a="http://schemas.openxmlformats.org/drawingml/2006/main" noGrp="1"/>
          </p:cNvSpPr>
          <p:nvPr>
            <p:ph idx="10"/>
          </p:nvPr>
        </p:nvSpPr>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Product judgment</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Clarify the task before picking a model.</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Expose data gaps instead of guessing.</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Match infrastructure to current scale.</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Separate a demo from production readiness.</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prstGeom xmlns:a="http://schemas.openxmlformats.org/drawingml/2006/main" prst="rect">
            <a:avLst/>
          </a:prstGeom>
        </p:spPr>
        <p:txBody>
          <a:bodyPr xmlns:a="http://schemas.openxmlformats.org/drawingml/2006/main" spcFirstLastPara="1" vert="horz" wrap="none" lIns="0" tIns="0" rIns="0" bIns="0" anchor="t">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What I understand about AI delivery</a:t>
            </a:r>
          </a:p>
        </p:txBody>
      </p:sp>
    </p:spTree>
    <p:extLst>
      <p:ext uri="{BB962C8B-B14F-4D97-AF65-F5344CB8AC3E}">
        <p14:creationId xmlns:p14="http://schemas.microsoft.com/office/powerpoint/2010/main" val="3667182145"/>
      </p:ext>
    </p:extLst>
  </p:cSld>
</p:sld>
</file>

<file path=ppt/slides/slide27.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534" name="Google Shape;534;p58">
            <a:extLst xmlns:a="http://schemas.openxmlformats.org/drawingml/2006/main">
              <a:ext uri="{FF2B5EF4-FFF2-40B4-BE49-F238E27FC236}">
                <a16:creationId xmlns:a16="http://schemas.microsoft.com/office/drawing/2014/main" id="{5E6F3576-FAD9-7780-1390-E4CCDDDDF4C8}"/>
              </a:ext>
            </a:extLst>
          </p:cNvPr>
          <p:cNvSpPr>
            <a:spLocks xmlns:a="http://schemas.openxmlformats.org/drawingml/2006/main" noGrp="1"/>
          </p:cNvSpPr>
          <p:nvPr>
            <p:ph idx="1"/>
          </p:nvPr>
        </p:nvSpPr>
        <p:spPr>
          <a:xfrm xmlns:a="http://schemas.openxmlformats.org/drawingml/2006/main">
            <a:off x="393700" y="2391832"/>
            <a:ext cx="3568700" cy="360256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01</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Knowledge assistants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RAG over approved documents, websites and FAQs.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Deliver indexing, citations and an evaluation set.</a:t>
            </a:r>
          </a:p>
        </p:txBody>
      </p:sp>
      <p:sp>
        <p:nvSpPr>
          <p:cNvPr id="532" name="Google Shape;532;p58">
            <a:extLst xmlns:a="http://schemas.openxmlformats.org/drawingml/2006/main">
              <a:ext uri="{FF2B5EF4-FFF2-40B4-BE49-F238E27FC236}">
                <a16:creationId xmlns:a16="http://schemas.microsoft.com/office/drawing/2014/main" id="{DBEA618B-866F-6F23-43A9-78F2D3127872}"/>
              </a:ext>
            </a:extLst>
          </p:cNvPr>
          <p:cNvSpPr>
            <a:spLocks xmlns:a="http://schemas.openxmlformats.org/drawingml/2006/main" noGrp="1"/>
          </p:cNvSpPr>
          <p:nvPr>
            <p:ph type="sldNum" idx="4"/>
          </p:nvPr>
        </p:nvSpPr>
        <p:spPr>
          <a:prstGeom xmlns:a="http://schemas.openxmlformats.org/drawingml/2006/main" prst="rect">
            <a:avLst/>
          </a:prstGeom>
        </p:spPr>
        <p:txBody>
          <a:bodyPr xmlns:a="http://schemas.openxmlformats.org/drawingml/2006/main" spcFirstLastPara="1" vert="horz" wrap="square" lIns="0" tIns="0" rIns="0" bIns="0" anchor="ctr">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27</a:t>
            </a:r>
          </a:p>
        </p:txBody>
      </p:sp>
      <p:sp>
        <p:nvSpPr>
          <p:cNvPr id="2" name="Content Placeholder 1">
            <a:extLst xmlns:a="http://schemas.openxmlformats.org/drawingml/2006/main">
              <a:ext uri="{FF2B5EF4-FFF2-40B4-BE49-F238E27FC236}">
                <a16:creationId xmlns:a16="http://schemas.microsoft.com/office/drawing/2014/main" id="{7ED2788F-D3A7-1987-7296-9AC0BE2A1D11}"/>
              </a:ext>
            </a:extLst>
          </p:cNvPr>
          <p:cNvSpPr>
            <a:spLocks xmlns:a="http://schemas.openxmlformats.org/drawingml/2006/main" noGrp="1"/>
          </p:cNvSpPr>
          <p:nvPr>
            <p:ph idx="10"/>
          </p:nvPr>
        </p:nvSpPr>
        <p:spPr>
          <a:xfrm xmlns:a="http://schemas.openxmlformats.org/drawingml/2006/main">
            <a:off x="4318000" y="2374900"/>
            <a:ext cx="3568700" cy="3619500"/>
          </a:xfrm>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02</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Workflow agents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Natural-language access to structured data and validated tools.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Deliver bounded actions and clear handoffs.</a:t>
            </a:r>
          </a:p>
        </p:txBody>
      </p:sp>
      <p:sp>
        <p:nvSpPr>
          <p:cNvPr id="3" name="Content Placeholder 2">
            <a:extLst xmlns:a="http://schemas.openxmlformats.org/drawingml/2006/main">
              <a:ext uri="{FF2B5EF4-FFF2-40B4-BE49-F238E27FC236}">
                <a16:creationId xmlns:a16="http://schemas.microsoft.com/office/drawing/2014/main" id="{0AB3D00A-6146-FC12-E7D6-0A4E6D490B4A}"/>
              </a:ext>
            </a:extLst>
          </p:cNvPr>
          <p:cNvSpPr>
            <a:spLocks xmlns:a="http://schemas.openxmlformats.org/drawingml/2006/main" noGrp="1"/>
          </p:cNvSpPr>
          <p:nvPr>
            <p:ph idx="11"/>
          </p:nvPr>
        </p:nvSpPr>
        <p:spPr>
          <a:xfrm xmlns:a="http://schemas.openxmlformats.org/drawingml/2006/main">
            <a:off x="8232273" y="2374900"/>
            <a:ext cx="3568700" cy="3619500"/>
          </a:xfrm>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03</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Deployable prototypes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Web interfaces, model adapters and cloud deployment.</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Deliver setup notes, tests and a working demo.</a:t>
            </a:r>
          </a:p>
        </p:txBody>
      </p:sp>
      <p:sp>
        <p:nvSpPr>
          <p:cNvPr id="533" name="Google Shape;533;p58">
            <a:extLst xmlns:a="http://schemas.openxmlformats.org/drawingml/2006/main">
              <a:ext uri="{FF2B5EF4-FFF2-40B4-BE49-F238E27FC236}">
                <a16:creationId xmlns:a16="http://schemas.microsoft.com/office/drawing/2014/main" id="{24C70FFE-9D4B-9EEB-4231-9B1B74B40AFB}"/>
              </a:ext>
            </a:extLst>
          </p:cNvPr>
          <p:cNvSpPr>
            <a:spLocks xmlns:a="http://schemas.openxmlformats.org/drawingml/2006/main" noGrp="1"/>
          </p:cNvSpPr>
          <p:nvPr>
            <p:ph type="title" idx="0"/>
          </p:nvPr>
        </p:nvSpPr>
        <p:spPr>
          <a:prstGeom xmlns:a="http://schemas.openxmlformats.org/drawingml/2006/main" prst="rect">
            <a:avLst/>
          </a:prstGeom>
        </p:spPr>
        <p:txBody>
          <a:bodyPr xmlns:a="http://schemas.openxmlformats.org/drawingml/2006/main" spcFirstLastPara="1" vert="horz" wrap="none" lIns="0" tIns="0" rIns="0" bIns="0" anchor="t">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Services this case study supports</a:t>
            </a:r>
          </a:p>
        </p:txBody>
      </p:sp>
    </p:spTree>
    <p:extLst>
      <p:ext uri="{BB962C8B-B14F-4D97-AF65-F5344CB8AC3E}">
        <p14:creationId xmlns:p14="http://schemas.microsoft.com/office/powerpoint/2010/main" val="2966171638"/>
      </p:ext>
    </p:extLst>
  </p:cSld>
</p:sld>
</file>

<file path=ppt/slides/slide28.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534" name="Google Shape;534;p58">
            <a:extLst xmlns:a="http://schemas.openxmlformats.org/drawingml/2006/main">
              <a:ext uri="{FF2B5EF4-FFF2-40B4-BE49-F238E27FC236}">
                <a16:creationId xmlns:a16="http://schemas.microsoft.com/office/drawing/2014/main" id="{5E6F3576-FAD9-7780-1390-E4CCDDDDF4C8}"/>
              </a:ext>
            </a:extLst>
          </p:cNvPr>
          <p:cNvSpPr>
            <a:spLocks xmlns:a="http://schemas.openxmlformats.org/drawingml/2006/main" noGrp="1"/>
          </p:cNvSpPr>
          <p:nvPr>
            <p:ph idx="1"/>
          </p:nvPr>
        </p:nvSpPr>
        <p:spPr>
          <a:xfrm xmlns:a="http://schemas.openxmlformats.org/drawingml/2006/main">
            <a:off x="393700" y="2391832"/>
            <a:ext cx="3568700" cy="360256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01</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Discovery</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Define users and questions.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Confirm approved sources.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Agree scope and success checks.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Deliver a clear brief.</a:t>
            </a:r>
          </a:p>
        </p:txBody>
      </p:sp>
      <p:sp>
        <p:nvSpPr>
          <p:cNvPr id="532" name="Google Shape;532;p58">
            <a:extLst xmlns:a="http://schemas.openxmlformats.org/drawingml/2006/main">
              <a:ext uri="{FF2B5EF4-FFF2-40B4-BE49-F238E27FC236}">
                <a16:creationId xmlns:a16="http://schemas.microsoft.com/office/drawing/2014/main" id="{DBEA618B-866F-6F23-43A9-78F2D3127872}"/>
              </a:ext>
            </a:extLst>
          </p:cNvPr>
          <p:cNvSpPr>
            <a:spLocks xmlns:a="http://schemas.openxmlformats.org/drawingml/2006/main" noGrp="1"/>
          </p:cNvSpPr>
          <p:nvPr>
            <p:ph type="sldNum" idx="4"/>
          </p:nvPr>
        </p:nvSpPr>
        <p:spPr>
          <a:prstGeom xmlns:a="http://schemas.openxmlformats.org/drawingml/2006/main" prst="rect">
            <a:avLst/>
          </a:prstGeom>
        </p:spPr>
        <p:txBody>
          <a:bodyPr xmlns:a="http://schemas.openxmlformats.org/drawingml/2006/main" spcFirstLastPara="1" vert="horz" wrap="square" lIns="0" tIns="0" rIns="0" bIns="0" anchor="ctr">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28</a:t>
            </a:r>
          </a:p>
        </p:txBody>
      </p:sp>
      <p:sp>
        <p:nvSpPr>
          <p:cNvPr id="2" name="Content Placeholder 1">
            <a:extLst xmlns:a="http://schemas.openxmlformats.org/drawingml/2006/main">
              <a:ext uri="{FF2B5EF4-FFF2-40B4-BE49-F238E27FC236}">
                <a16:creationId xmlns:a16="http://schemas.microsoft.com/office/drawing/2014/main" id="{7ED2788F-D3A7-1987-7296-9AC0BE2A1D11}"/>
              </a:ext>
            </a:extLst>
          </p:cNvPr>
          <p:cNvSpPr>
            <a:spLocks xmlns:a="http://schemas.openxmlformats.org/drawingml/2006/main" noGrp="1"/>
          </p:cNvSpPr>
          <p:nvPr>
            <p:ph idx="10"/>
          </p:nvPr>
        </p:nvSpPr>
        <p:spPr>
          <a:xfrm xmlns:a="http://schemas.openxmlformats.org/drawingml/2006/main">
            <a:off x="4318000" y="2374900"/>
            <a:ext cx="3568700" cy="3619500"/>
          </a:xfrm>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02</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Build and evaluate</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Prepare data and retrieval.</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Add model/tool integration.</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Test representative cases.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Deliver a reviewable prototype.</a:t>
            </a:r>
          </a:p>
        </p:txBody>
      </p:sp>
      <p:sp>
        <p:nvSpPr>
          <p:cNvPr id="3" name="Content Placeholder 2">
            <a:extLst xmlns:a="http://schemas.openxmlformats.org/drawingml/2006/main">
              <a:ext uri="{FF2B5EF4-FFF2-40B4-BE49-F238E27FC236}">
                <a16:creationId xmlns:a16="http://schemas.microsoft.com/office/drawing/2014/main" id="{0AB3D00A-6146-FC12-E7D6-0A4E6D490B4A}"/>
              </a:ext>
            </a:extLst>
          </p:cNvPr>
          <p:cNvSpPr>
            <a:spLocks xmlns:a="http://schemas.openxmlformats.org/drawingml/2006/main" noGrp="1"/>
          </p:cNvSpPr>
          <p:nvPr>
            <p:ph idx="11"/>
          </p:nvPr>
        </p:nvSpPr>
        <p:spPr>
          <a:xfrm xmlns:a="http://schemas.openxmlformats.org/drawingml/2006/main">
            <a:off x="8232273" y="2374900"/>
            <a:ext cx="3568700" cy="3619500"/>
          </a:xfrm>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03</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Launch and hand over</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Configure hosting and access.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Check live behavior.</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Document limits and operations.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Deliver a usable system.</a:t>
            </a:r>
          </a:p>
        </p:txBody>
      </p:sp>
      <p:sp>
        <p:nvSpPr>
          <p:cNvPr id="533" name="Google Shape;533;p58">
            <a:extLst xmlns:a="http://schemas.openxmlformats.org/drawingml/2006/main">
              <a:ext uri="{FF2B5EF4-FFF2-40B4-BE49-F238E27FC236}">
                <a16:creationId xmlns:a16="http://schemas.microsoft.com/office/drawing/2014/main" id="{24C70FFE-9D4B-9EEB-4231-9B1B74B40AFB}"/>
              </a:ext>
            </a:extLst>
          </p:cNvPr>
          <p:cNvSpPr>
            <a:spLocks xmlns:a="http://schemas.openxmlformats.org/drawingml/2006/main" noGrp="1"/>
          </p:cNvSpPr>
          <p:nvPr>
            <p:ph type="title" idx="0"/>
          </p:nvPr>
        </p:nvSpPr>
        <p:spPr>
          <a:prstGeom xmlns:a="http://schemas.openxmlformats.org/drawingml/2006/main" prst="rect">
            <a:avLst/>
          </a:prstGeom>
        </p:spPr>
        <p:txBody>
          <a:bodyPr xmlns:a="http://schemas.openxmlformats.org/drawingml/2006/main" spcFirstLastPara="1" vert="horz" wrap="none" lIns="0" tIns="0" rIns="0" bIns="0" anchor="t">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A practical client delivery process</a:t>
            </a:r>
          </a:p>
        </p:txBody>
      </p:sp>
    </p:spTree>
    <p:extLst>
      <p:ext uri="{BB962C8B-B14F-4D97-AF65-F5344CB8AC3E}">
        <p14:creationId xmlns:p14="http://schemas.microsoft.com/office/powerpoint/2010/main" val="2966171638"/>
      </p:ext>
    </p:extLst>
  </p:cSld>
</p:sld>
</file>

<file path=ppt/slides/slide29.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534" name="Google Shape;534;p58">
            <a:extLst xmlns:a="http://schemas.openxmlformats.org/drawingml/2006/main">
              <a:ext uri="{FF2B5EF4-FFF2-40B4-BE49-F238E27FC236}">
                <a16:creationId xmlns:a16="http://schemas.microsoft.com/office/drawing/2014/main" id="{73983F85-E2E7-5016-FA2B-D1CE29449182}"/>
              </a:ext>
            </a:extLst>
          </p:cNvPr>
          <p:cNvSpPr>
            <a:spLocks xmlns:a="http://schemas.openxmlformats.org/drawingml/2006/main" noGrp="1"/>
          </p:cNvSpPr>
          <p:nvPr>
            <p:ph idx="1"/>
          </p:nvPr>
        </p:nvSpPr>
        <p:spPr>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Current limits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Static public snapshot.</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Missing addresses and schedule fields.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Keyword-based emergency backstop.</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Best-effort per-instance rate limits.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No real booking or clinical triage.</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prstGeom xmlns:a="http://schemas.openxmlformats.org/drawingml/2006/main" prst="rect">
            <a:avLst/>
          </a:prstGeom>
        </p:spPr>
        <p:txBody>
          <a:bodyPr xmlns:a="http://schemas.openxmlformats.org/drawingml/2006/main" spcFirstLastPara="1" vert="horz" wrap="square" lIns="0" tIns="0" rIns="0" bIns="0" anchor="ctr">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29</a:t>
            </a:r>
          </a:p>
        </p:txBody>
      </p:sp>
      <p:sp>
        <p:nvSpPr>
          <p:cNvPr id="2" name="Content Placeholder 1">
            <a:extLst xmlns:a="http://schemas.openxmlformats.org/drawingml/2006/main">
              <a:ext uri="{FF2B5EF4-FFF2-40B4-BE49-F238E27FC236}">
                <a16:creationId xmlns:a16="http://schemas.microsoft.com/office/drawing/2014/main" id="{336409A4-E296-79C0-A5A6-B0CD8EB393CA}"/>
              </a:ext>
            </a:extLst>
          </p:cNvPr>
          <p:cNvSpPr>
            <a:spLocks xmlns:a="http://schemas.openxmlformats.org/drawingml/2006/main" noGrp="1"/>
          </p:cNvSpPr>
          <p:nvPr>
            <p:ph idx="10"/>
          </p:nvPr>
        </p:nvSpPr>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Next, if a client needs them</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Scheduled data refresh and freshness checks.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Broader answer-quality evaluation.</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Durable quotas and observability.</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Authentication and access-aware retrieval.</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Approved booking integration.</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prstGeom xmlns:a="http://schemas.openxmlformats.org/drawingml/2006/main" prst="rect">
            <a:avLst/>
          </a:prstGeom>
        </p:spPr>
        <p:txBody>
          <a:bodyPr xmlns:a="http://schemas.openxmlformats.org/drawingml/2006/main" spcFirstLastPara="1" vert="horz" wrap="none" lIns="0" tIns="0" rIns="0" bIns="0" anchor="t">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Boundaries and next improvements</a:t>
            </a:r>
          </a:p>
        </p:txBody>
      </p:sp>
    </p:spTree>
    <p:extLst>
      <p:ext uri="{BB962C8B-B14F-4D97-AF65-F5344CB8AC3E}">
        <p14:creationId xmlns:p14="http://schemas.microsoft.com/office/powerpoint/2010/main" val="3667182145"/>
      </p:ext>
    </p:extLst>
  </p:cSld>
</p:sld>
</file>

<file path=ppt/slides/slide30.xml><?xml version="1.0" encoding="utf-8"?>
<p:sld xmlns:p="http://schemas.openxmlformats.org/presentationml/2006/main">
  <p:cSld>
    <p:bg>
      <p:bgPr>
        <a:solidFill xmlns:a="http://schemas.openxmlformats.org/drawingml/2006/main">
          <a:srgbClr val="FBFAF6"/>
        </a:solidFill>
      </p:bgPr>
    </p:bg>
    <p:spTree>
      <p:nvGrpSpPr>
        <p:cNvPr id="1" name=""/>
        <p:cNvGrpSpPr/>
        <p:nvPr/>
      </p:nvGrpSpPr>
      <p:grpSpPr>
        <a:xfrm xmlns:a="http://schemas.openxmlformats.org/drawingml/2006/main"/>
      </p:grpSpPr>
      <p:sp>
        <p:nvSpPr>
          <p:cNvPr id="534" name="Google Shape;534;p58">
            <a:extLst xmlns:a="http://schemas.openxmlformats.org/drawingml/2006/main">
              <a:ext uri="{FF2B5EF4-FFF2-40B4-BE49-F238E27FC236}">
                <a16:creationId xmlns:a16="http://schemas.microsoft.com/office/drawing/2014/main" id="{73983F85-E2E7-5016-FA2B-D1CE29449182}"/>
              </a:ext>
            </a:extLst>
          </p:cNvPr>
          <p:cNvSpPr>
            <a:spLocks xmlns:a="http://schemas.openxmlformats.org/drawingml/2006/main" noGrp="1"/>
          </p:cNvSpPr>
          <p:nvPr>
            <p:ph idx="1"/>
          </p:nvPr>
        </p:nvSpPr>
        <p:spPr>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Project evidence</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data/rxdx.json · public source snapshot</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rag-qna/rxdx_qna · RAG implementation</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care-navigator/navigator · tools and agent</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app.py / web/core.py · hosted routes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tests + eval · verification</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prstGeom xmlns:a="http://schemas.openxmlformats.org/drawingml/2006/main" prst="rect">
            <a:avLst/>
          </a:prstGeom>
        </p:spPr>
        <p:txBody>
          <a:bodyPr xmlns:a="http://schemas.openxmlformats.org/drawingml/2006/main" spcFirstLastPara="1" vert="horz" wrap="square" lIns="0" tIns="0" rIns="0" bIns="0" anchor="ctr">
            <a:noAutofit/>
          </a:bodyPr>
          <a:lstStyle xmlns:a="http://schemas.openxmlformats.org/drawingml/2006/main"/>
          <a:p xmlns:a="http://schemas.openxmlformats.org/drawingml/2006/main">
            <a:pPr marL="0" indent="0">
              <a:spcAft>
                <a:spcPts val="10"/>
              </a:spcAft>
              <a:buChar char=" "/>
            </a:pPr>
            <a:r>
              <a:rPr sz="1100" b="0">
                <a:solidFill>
                  <a:srgbClr val="677A7C"/>
                </a:solidFill>
                <a:latin typeface="Helvetica Neue"/>
                <a:ea typeface="Helvetica Neue"/>
                <a:cs typeface="Helvetica Neue"/>
              </a:rPr>
              <a:t>30</a:t>
            </a:r>
          </a:p>
        </p:txBody>
      </p:sp>
      <p:sp>
        <p:nvSpPr>
          <p:cNvPr id="2" name="Content Placeholder 1">
            <a:extLst xmlns:a="http://schemas.openxmlformats.org/drawingml/2006/main">
              <a:ext uri="{FF2B5EF4-FFF2-40B4-BE49-F238E27FC236}">
                <a16:creationId xmlns:a16="http://schemas.microsoft.com/office/drawing/2014/main" id="{336409A4-E296-79C0-A5A6-B0CD8EB393CA}"/>
              </a:ext>
            </a:extLst>
          </p:cNvPr>
          <p:cNvSpPr>
            <a:spLocks xmlns:a="http://schemas.openxmlformats.org/drawingml/2006/main" noGrp="1"/>
          </p:cNvSpPr>
          <p:nvPr>
            <p:ph idx="10"/>
          </p:nvPr>
        </p:nvSpPr>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1800" b="1">
                <a:solidFill>
                  <a:srgbClr val="18353B"/>
                </a:solidFill>
                <a:latin typeface="Helvetica Neue"/>
                <a:ea typeface="Helvetica Neue"/>
                <a:cs typeface="Helvetica Neue"/>
              </a:rPr>
              <a:t>External references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vercel.com/docs/oidc/aws</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aws.amazon.com/free/</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aws.amazon.com/bedrock/pricing/</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 </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Live demo: </a:t>
            </a:r>
            <a:r>
              <a:rPr sz="1800" b="0">
                <a:solidFill>
                  <a:srgbClr val="18353B"/>
                </a:solidFill>
                <a:latin typeface="Helvetica Neue"/>
                <a:ea typeface="Helvetica Neue"/>
                <a:cs typeface="Helvetica Neue"/>
                <a:hlinkClick xmlns:r="http://schemas.openxmlformats.org/officeDocument/2006/relationships" r:id="R4519bbd91b354957"/>
              </a:rPr>
              <a:t>rxdxbot.vercel.app</a:t>
            </a:r>
          </a:p>
          <a:p xmlns:a="http://schemas.openxmlformats.org/drawingml/2006/main">
            <a:pPr marL="0" indent="0">
              <a:spcAft>
                <a:spcPts val="5"/>
              </a:spcAft>
              <a:buChar char=" "/>
            </a:pPr>
            <a:r>
              <a:rPr sz="1800" b="0">
                <a:solidFill>
                  <a:srgbClr val="18353B"/>
                </a:solidFill>
                <a:latin typeface="Helvetica Neue"/>
                <a:ea typeface="Helvetica Neue"/>
                <a:cs typeface="Helvetica Neue"/>
              </a:rPr>
              <a:t>Verification date: 13 October 2026.</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prstGeom xmlns:a="http://schemas.openxmlformats.org/drawingml/2006/main" prst="rect">
            <a:avLst/>
          </a:prstGeom>
        </p:spPr>
        <p:txBody>
          <a:bodyPr xmlns:a="http://schemas.openxmlformats.org/drawingml/2006/main" spcFirstLastPara="1" vert="horz" wrap="none" lIns="0" tIns="0" rIns="0" bIns="0" anchor="t">
            <a:noAutofit/>
          </a:bodyPr>
          <a:lstStyle xmlns:a="http://schemas.openxmlformats.org/drawingml/2006/main"/>
          <a:p xmlns:a="http://schemas.openxmlformats.org/drawingml/2006/main">
            <a:pPr marL="0" indent="0">
              <a:spcAft>
                <a:spcPts val="5"/>
              </a:spcAft>
              <a:buChar char=" "/>
            </a:pPr>
            <a:r>
              <a:rPr sz="2900" b="0">
                <a:solidFill>
                  <a:srgbClr val="086D62"/>
                </a:solidFill>
                <a:latin typeface="Helvetica Neue"/>
                <a:ea typeface="Helvetica Neue"/>
                <a:cs typeface="Helvetica Neue"/>
              </a:rPr>
              <a:t>Evidence and technical references</a:t>
            </a:r>
          </a:p>
        </p:txBody>
      </p:sp>
    </p:spTree>
    <p:extLst>
      <p:ext uri="{BB962C8B-B14F-4D97-AF65-F5344CB8AC3E}">
        <p14:creationId xmlns:p14="http://schemas.microsoft.com/office/powerpoint/2010/main" val="3667182145"/>
      </p:ext>
    </p:extLst>
  </p:cSld>
</p:sld>
</file>

<file path=ppt/slides/slide31.xml><?xml version="1.0" encoding="utf-8"?>
<p:sld xmlns:p="http://schemas.openxmlformats.org/presentationml/2006/main">
  <p:cSld>
    <p:bg>
      <p:bgPr>
        <a:solidFill xmlns:a="http://schemas.openxmlformats.org/drawingml/2006/main">
          <a:srgbClr val="112B33"/>
        </a:solidFill>
      </p:bgPr>
    </p:bg>
    <p:spTree>
      <p:nvGrpSpPr>
        <p:cNvPr id="1" name=""/>
        <p:cNvGrpSpPr/>
        <p:nvPr/>
      </p:nvGrpSpPr>
      <p:grpSpPr>
        <a:xfrm xmlns:a="http://schemas.openxmlformats.org/drawingml/2006/main"/>
      </p:grpSpPr>
      <p:sp>
        <p:nvSpPr>
          <p:cNvPr id="4" name="Title 3">
            <a:extLst xmlns:a="http://schemas.openxmlformats.org/drawingml/2006/main">
              <a:ext uri="{FF2B5EF4-FFF2-40B4-BE49-F238E27FC236}">
                <a16:creationId xmlns:a16="http://schemas.microsoft.com/office/drawing/2014/main" id="{8BFE633A-551A-54B1-5F36-B66CCEBD8D53}"/>
              </a:ext>
            </a:extLst>
          </p:cNvPr>
          <p:cNvSpPr>
            <a:spLocks xmlns:a="http://schemas.openxmlformats.org/drawingml/2006/main" noGrp="1"/>
          </p:cNvSpPr>
          <p:nvPr>
            <p:ph type="ctrTitle" idx="0"/>
          </p:nvPr>
        </p:nvSpPr>
        <p:spPr>
          <a:xfrm xmlns:a="http://schemas.openxmlformats.org/drawingml/2006/main">
            <a:off x="393700" y="1738755"/>
            <a:ext cx="9448800" cy="2491490"/>
          </a:xfrm>
        </p:spPr>
        <p:txBody>
          <a:bodyPr xmlns:a="http://schemas.openxmlformats.org/drawingml/2006/main" wrap="none">
            <a:noAutofit/>
          </a:bodyPr>
          <a:lstStyle xmlns:a="http://schemas.openxmlformats.org/drawingml/2006/main"/>
          <a:p xmlns:a="http://schemas.openxmlformats.org/drawingml/2006/main">
            <a:pPr marL="0" indent="0">
              <a:spcAft>
                <a:spcPts val="5"/>
              </a:spcAft>
              <a:buChar char=" "/>
            </a:pPr>
            <a:r>
              <a:rPr sz="7200" b="0">
                <a:solidFill>
                  <a:srgbClr val="FFFFFF"/>
                </a:solidFill>
                <a:latin typeface="Helvetica Neue"/>
                <a:ea typeface="Helvetica Neue"/>
                <a:cs typeface="Helvetica Neue"/>
              </a:rPr>
              <a:t>Build a useful</a:t>
            </a:r>
          </a:p>
          <a:p xmlns:a="http://schemas.openxmlformats.org/drawingml/2006/main">
            <a:pPr marL="0" indent="0">
              <a:spcAft>
                <a:spcPts val="5"/>
              </a:spcAft>
              <a:buChar char=" "/>
            </a:pPr>
            <a:r>
              <a:rPr sz="7200" b="0">
                <a:solidFill>
                  <a:srgbClr val="FFFFFF"/>
                </a:solidFill>
                <a:latin typeface="Helvetica Neue"/>
                <a:ea typeface="Helvetica Neue"/>
                <a:cs typeface="Helvetica Neue"/>
              </a:rPr>
              <a:t>AI application</a:t>
            </a:r>
          </a:p>
        </p:txBody>
      </p:sp>
      <p:sp>
        <p:nvSpPr>
          <p:cNvPr id="5" name="Subtitle 4">
            <a:extLst xmlns:a="http://schemas.openxmlformats.org/drawingml/2006/main">
              <a:ext uri="{FF2B5EF4-FFF2-40B4-BE49-F238E27FC236}">
                <a16:creationId xmlns:a16="http://schemas.microsoft.com/office/drawing/2014/main" id="{5FD18192-DA46-5723-C973-8A30A162A3C1}"/>
              </a:ext>
            </a:extLst>
          </p:cNvPr>
          <p:cNvSpPr>
            <a:spLocks xmlns:a="http://schemas.openxmlformats.org/drawingml/2006/main" noGrp="1"/>
          </p:cNvSpPr>
          <p:nvPr>
            <p:ph type="subTitle" idx="1"/>
          </p:nvPr>
        </p:nvSpPr>
        <p:spPr>
          <a:xfrm xmlns:a="http://schemas.openxmlformats.org/drawingml/2006/main">
            <a:off x="393700" y="4789429"/>
            <a:ext cx="3568700" cy="1218417"/>
          </a:xfrm>
        </p:spPr>
        <p:txBody>
          <a:bodyPr xmlns:a="http://schemas.openxmlformats.org/drawingml/2006/main">
            <a:noAutofit/>
          </a:bodyPr>
          <a:lstStyle xmlns:a="http://schemas.openxmlformats.org/drawingml/2006/main"/>
          <a:p xmlns:a="http://schemas.openxmlformats.org/drawingml/2006/main">
            <a:pPr marL="0" indent="0">
              <a:spcAft>
                <a:spcPts val="10"/>
              </a:spcAft>
              <a:buChar char=" "/>
            </a:pPr>
            <a:r>
              <a:rPr sz="2000" b="0">
                <a:solidFill>
                  <a:srgbClr val="9EDBC9"/>
                </a:solidFill>
                <a:latin typeface="Helvetica Neue"/>
                <a:ea typeface="Helvetica Neue"/>
                <a:cs typeface="Helvetica Neue"/>
              </a:rPr>
              <a:t>Try the live demo</a:t>
            </a:r>
          </a:p>
          <a:p xmlns:a="http://schemas.openxmlformats.org/drawingml/2006/main">
            <a:pPr marL="0" indent="0">
              <a:spcAft>
                <a:spcPts val="5"/>
              </a:spcAft>
              <a:buChar char=" "/>
            </a:pPr>
            <a:r>
              <a:rPr sz="2000" b="0">
                <a:solidFill>
                  <a:srgbClr val="9EDBC9"/>
                </a:solidFill>
                <a:latin typeface="Helvetica Neue"/>
                <a:ea typeface="Helvetica Neue"/>
                <a:cs typeface="Helvetica Neue"/>
                <a:hlinkClick xmlns:r="http://schemas.openxmlformats.org/officeDocument/2006/relationships" r:id="Rb3faaf4502794fa0"/>
              </a:rPr>
              <a:t>rxdxbot.vercel.app</a:t>
            </a:r>
          </a:p>
          <a:p xmlns:a="http://schemas.openxmlformats.org/drawingml/2006/main">
            <a:pPr marL="0" indent="0">
              <a:spcAft>
                <a:spcPts val="5"/>
              </a:spcAft>
              <a:buChar char=" "/>
            </a:pPr>
            <a:r>
              <a:rPr sz="2000" b="0">
                <a:solidFill>
                  <a:srgbClr val="9EDBC9"/>
                </a:solidFill>
                <a:latin typeface="Helvetica Neue"/>
                <a:ea typeface="Helvetica Neue"/>
                <a:cs typeface="Helvetica Neue"/>
              </a:rPr>
              <a:t>Discuss your use case</a:t>
            </a:r>
          </a:p>
        </p:txBody>
      </p:sp>
      <p:sp>
        <p:nvSpPr>
          <p:cNvPr id="6" name="Subtitle 4">
            <a:extLst xmlns:a="http://schemas.openxmlformats.org/drawingml/2006/main">
              <a:ext uri="{FF2B5EF4-FFF2-40B4-BE49-F238E27FC236}">
                <a16:creationId xmlns:a16="http://schemas.microsoft.com/office/drawing/2014/main" id="{38267A14-2A60-F4BB-37BE-E21D050F53D8}"/>
              </a:ext>
            </a:extLst>
          </p:cNvPr>
          <p:cNvSpPr>
            <a:spLocks xmlns:a="http://schemas.openxmlformats.org/drawingml/2006/main" noGrp="1"/>
          </p:cNvSpPr>
          <p:nvPr/>
        </p:nvSpPr>
        <p:spPr>
          <a:xfrm xmlns:a="http://schemas.openxmlformats.org/drawingml/2006/main">
            <a:off x="393699" y="392241"/>
            <a:ext cx="3578411" cy="649159"/>
          </a:xfrm>
          <a:prstGeom xmlns:a="http://schemas.openxmlformats.org/drawingml/2006/main" prst="rect">
            <a:avLst/>
          </a:prstGeom>
        </p:spPr>
        <p:txBody>
          <a:bodyPr xmlns:a="http://schemas.openxmlformats.org/drawingml/2006/main" vert="horz" lIns="0" tIns="0" rIns="0" bIns="0">
            <a:noAutofit/>
          </a:bodyPr>
          <a:lstStyle xmlns:a="http://schemas.openxmlformats.org/drawingml/2006/main">
            <a:lvl1pPr marL="0" indent="0" algn="l">
              <a:lnSpc>
                <a:spcPct val="90000"/>
              </a:lnSpc>
              <a:spcBef>
                <a:spcPts val="1000"/>
              </a:spcBef>
              <a:buChar char=" "/>
              <a:defRPr sz="2400">
                <a:solidFill>
                  <a:schemeClr val="tx1"/>
                </a:solidFill>
                <a:latin typeface="+mn-lt"/>
                <a:ea typeface="+mn-lt"/>
                <a:cs typeface="+mn-lt"/>
              </a:defRPr>
            </a:lvl1pPr>
            <a:lvl2pPr marL="457200" indent="0" algn="ctr">
              <a:lnSpc>
                <a:spcPct val="90000"/>
              </a:lnSpc>
              <a:spcBef>
                <a:spcPts val="500"/>
              </a:spcBef>
              <a:buChar char=" "/>
              <a:defRPr sz="2000">
                <a:solidFill>
                  <a:schemeClr val="tx1"/>
                </a:solidFill>
                <a:latin typeface="+mn-lt"/>
                <a:ea typeface="+mn-lt"/>
                <a:cs typeface="+mn-lt"/>
              </a:defRPr>
            </a:lvl2pPr>
            <a:lvl3pPr marL="914400" indent="0" algn="ctr">
              <a:lnSpc>
                <a:spcPct val="90000"/>
              </a:lnSpc>
              <a:spcBef>
                <a:spcPts val="500"/>
              </a:spcBef>
              <a:buChar char=" "/>
              <a:defRPr sz="1800">
                <a:solidFill>
                  <a:schemeClr val="tx1"/>
                </a:solidFill>
                <a:latin typeface="+mn-lt"/>
                <a:ea typeface="+mn-lt"/>
                <a:cs typeface="+mn-lt"/>
              </a:defRPr>
            </a:lvl3pPr>
            <a:lvl4pPr marL="1371600" indent="0" algn="ctr">
              <a:lnSpc>
                <a:spcPct val="90000"/>
              </a:lnSpc>
              <a:spcBef>
                <a:spcPts val="500"/>
              </a:spcBef>
              <a:buChar char=" "/>
              <a:defRPr sz="1600">
                <a:solidFill>
                  <a:schemeClr val="tx1"/>
                </a:solidFill>
                <a:latin typeface="+mn-lt"/>
                <a:ea typeface="+mn-lt"/>
                <a:cs typeface="+mn-lt"/>
              </a:defRPr>
            </a:lvl4pPr>
            <a:lvl5pPr marL="1828800" indent="0" algn="ctr">
              <a:lnSpc>
                <a:spcPct val="90000"/>
              </a:lnSpc>
              <a:spcBef>
                <a:spcPts val="500"/>
              </a:spcBef>
              <a:buChar char=" "/>
              <a:defRPr sz="1600">
                <a:solidFill>
                  <a:schemeClr val="tx1"/>
                </a:solidFill>
                <a:latin typeface="+mn-lt"/>
                <a:ea typeface="+mn-lt"/>
                <a:cs typeface="+mn-lt"/>
              </a:defRPr>
            </a:lvl5pPr>
            <a:lvl6pPr marL="2286000" indent="0" algn="ctr">
              <a:lnSpc>
                <a:spcPct val="90000"/>
              </a:lnSpc>
              <a:spcBef>
                <a:spcPts val="500"/>
              </a:spcBef>
              <a:buChar char=" "/>
              <a:defRPr sz="1600">
                <a:solidFill>
                  <a:schemeClr val="tx1"/>
                </a:solidFill>
                <a:latin typeface="+mn-lt"/>
                <a:ea typeface="+mn-lt"/>
                <a:cs typeface="+mn-lt"/>
              </a:defRPr>
            </a:lvl6pPr>
            <a:lvl7pPr marL="2743200" indent="0" algn="ctr">
              <a:lnSpc>
                <a:spcPct val="90000"/>
              </a:lnSpc>
              <a:spcBef>
                <a:spcPts val="500"/>
              </a:spcBef>
              <a:buChar char=" "/>
              <a:defRPr sz="1600">
                <a:solidFill>
                  <a:schemeClr val="tx1"/>
                </a:solidFill>
                <a:latin typeface="+mn-lt"/>
                <a:ea typeface="+mn-lt"/>
                <a:cs typeface="+mn-lt"/>
              </a:defRPr>
            </a:lvl7pPr>
            <a:lvl8pPr marL="3200400" indent="0" algn="ctr">
              <a:lnSpc>
                <a:spcPct val="90000"/>
              </a:lnSpc>
              <a:spcBef>
                <a:spcPts val="500"/>
              </a:spcBef>
              <a:buChar char=" "/>
              <a:defRPr sz="1600">
                <a:solidFill>
                  <a:schemeClr val="tx1"/>
                </a:solidFill>
                <a:latin typeface="+mn-lt"/>
                <a:ea typeface="+mn-lt"/>
                <a:cs typeface="+mn-lt"/>
              </a:defRPr>
            </a:lvl8pPr>
            <a:lvl9pPr marL="3657600" indent="0" algn="ctr">
              <a:lnSpc>
                <a:spcPct val="90000"/>
              </a:lnSpc>
              <a:spcBef>
                <a:spcPts val="500"/>
              </a:spcBef>
              <a:buChar char=" "/>
              <a:defRPr sz="1600">
                <a:solidFill>
                  <a:schemeClr val="tx1"/>
                </a:solidFill>
                <a:latin typeface="+mn-lt"/>
                <a:ea typeface="+mn-lt"/>
                <a:cs typeface="+mn-lt"/>
              </a:defRPr>
            </a:lvl9pPr>
          </a:lstStyle>
          <a:p xmlns:a="http://schemas.openxmlformats.org/drawingml/2006/main">
            <a:pPr marL="0" indent="0">
              <a:spcAft>
                <a:spcPts val="10"/>
              </a:spcAft>
              <a:buChar char=" "/>
            </a:pPr>
            <a:r>
              <a:rPr sz="1800" b="0">
                <a:solidFill>
                  <a:srgbClr val="9EDBC9"/>
                </a:solidFill>
                <a:latin typeface="Helvetica Neue"/>
                <a:ea typeface="Helvetica Neue"/>
                <a:cs typeface="Helvetica Neue"/>
              </a:rPr>
              <a:t>Anamika Singh</a:t>
            </a:r>
          </a:p>
        </p:txBody>
      </p:sp>
      <p:sp>
        <p:nvSpPr>
          <p:cNvPr id="8" name="Subtitle 4">
            <a:extLst xmlns:a="http://schemas.openxmlformats.org/drawingml/2006/main">
              <a:ext uri="{FF2B5EF4-FFF2-40B4-BE49-F238E27FC236}">
                <a16:creationId xmlns:a16="http://schemas.microsoft.com/office/drawing/2014/main" id="{7A9AD72C-F254-8F77-B9BB-AA0D9A0210DC}"/>
              </a:ext>
            </a:extLst>
          </p:cNvPr>
          <p:cNvSpPr>
            <a:spLocks xmlns:a="http://schemas.openxmlformats.org/drawingml/2006/main" noGrp="1"/>
          </p:cNvSpPr>
          <p:nvPr/>
        </p:nvSpPr>
        <p:spPr>
          <a:xfrm xmlns:a="http://schemas.openxmlformats.org/drawingml/2006/main">
            <a:off x="7886700" y="392241"/>
            <a:ext cx="3911600" cy="649159"/>
          </a:xfrm>
          <a:prstGeom xmlns:a="http://schemas.openxmlformats.org/drawingml/2006/main" prst="rect">
            <a:avLst/>
          </a:prstGeom>
        </p:spPr>
        <p:txBody>
          <a:bodyPr xmlns:a="http://schemas.openxmlformats.org/drawingml/2006/main" vert="horz" lIns="0" tIns="0" rIns="0" bIns="0">
            <a:noAutofit/>
          </a:bodyPr>
          <a:lstStyle xmlns:a="http://schemas.openxmlformats.org/drawingml/2006/main">
            <a:lvl1pPr marL="0" indent="0" algn="l">
              <a:lnSpc>
                <a:spcPct val="90000"/>
              </a:lnSpc>
              <a:spcBef>
                <a:spcPts val="1000"/>
              </a:spcBef>
              <a:buChar char=" "/>
              <a:defRPr sz="2400">
                <a:solidFill>
                  <a:schemeClr val="tx1"/>
                </a:solidFill>
                <a:latin typeface="+mn-lt"/>
                <a:ea typeface="+mn-lt"/>
                <a:cs typeface="+mn-lt"/>
              </a:defRPr>
            </a:lvl1pPr>
            <a:lvl2pPr marL="457200" indent="0" algn="ctr">
              <a:lnSpc>
                <a:spcPct val="90000"/>
              </a:lnSpc>
              <a:spcBef>
                <a:spcPts val="500"/>
              </a:spcBef>
              <a:buChar char=" "/>
              <a:defRPr sz="2000">
                <a:solidFill>
                  <a:schemeClr val="tx1"/>
                </a:solidFill>
                <a:latin typeface="+mn-lt"/>
                <a:ea typeface="+mn-lt"/>
                <a:cs typeface="+mn-lt"/>
              </a:defRPr>
            </a:lvl2pPr>
            <a:lvl3pPr marL="914400" indent="0" algn="ctr">
              <a:lnSpc>
                <a:spcPct val="90000"/>
              </a:lnSpc>
              <a:spcBef>
                <a:spcPts val="500"/>
              </a:spcBef>
              <a:buChar char=" "/>
              <a:defRPr sz="1800">
                <a:solidFill>
                  <a:schemeClr val="tx1"/>
                </a:solidFill>
                <a:latin typeface="+mn-lt"/>
                <a:ea typeface="+mn-lt"/>
                <a:cs typeface="+mn-lt"/>
              </a:defRPr>
            </a:lvl3pPr>
            <a:lvl4pPr marL="1371600" indent="0" algn="ctr">
              <a:lnSpc>
                <a:spcPct val="90000"/>
              </a:lnSpc>
              <a:spcBef>
                <a:spcPts val="500"/>
              </a:spcBef>
              <a:buChar char=" "/>
              <a:defRPr sz="1600">
                <a:solidFill>
                  <a:schemeClr val="tx1"/>
                </a:solidFill>
                <a:latin typeface="+mn-lt"/>
                <a:ea typeface="+mn-lt"/>
                <a:cs typeface="+mn-lt"/>
              </a:defRPr>
            </a:lvl4pPr>
            <a:lvl5pPr marL="1828800" indent="0" algn="ctr">
              <a:lnSpc>
                <a:spcPct val="90000"/>
              </a:lnSpc>
              <a:spcBef>
                <a:spcPts val="500"/>
              </a:spcBef>
              <a:buChar char=" "/>
              <a:defRPr sz="1600">
                <a:solidFill>
                  <a:schemeClr val="tx1"/>
                </a:solidFill>
                <a:latin typeface="+mn-lt"/>
                <a:ea typeface="+mn-lt"/>
                <a:cs typeface="+mn-lt"/>
              </a:defRPr>
            </a:lvl5pPr>
            <a:lvl6pPr marL="2286000" indent="0" algn="ctr">
              <a:lnSpc>
                <a:spcPct val="90000"/>
              </a:lnSpc>
              <a:spcBef>
                <a:spcPts val="500"/>
              </a:spcBef>
              <a:buChar char=" "/>
              <a:defRPr sz="1600">
                <a:solidFill>
                  <a:schemeClr val="tx1"/>
                </a:solidFill>
                <a:latin typeface="+mn-lt"/>
                <a:ea typeface="+mn-lt"/>
                <a:cs typeface="+mn-lt"/>
              </a:defRPr>
            </a:lvl6pPr>
            <a:lvl7pPr marL="2743200" indent="0" algn="ctr">
              <a:lnSpc>
                <a:spcPct val="90000"/>
              </a:lnSpc>
              <a:spcBef>
                <a:spcPts val="500"/>
              </a:spcBef>
              <a:buChar char=" "/>
              <a:defRPr sz="1600">
                <a:solidFill>
                  <a:schemeClr val="tx1"/>
                </a:solidFill>
                <a:latin typeface="+mn-lt"/>
                <a:ea typeface="+mn-lt"/>
                <a:cs typeface="+mn-lt"/>
              </a:defRPr>
            </a:lvl7pPr>
            <a:lvl8pPr marL="3200400" indent="0" algn="ctr">
              <a:lnSpc>
                <a:spcPct val="90000"/>
              </a:lnSpc>
              <a:spcBef>
                <a:spcPts val="500"/>
              </a:spcBef>
              <a:buChar char=" "/>
              <a:defRPr sz="1600">
                <a:solidFill>
                  <a:schemeClr val="tx1"/>
                </a:solidFill>
                <a:latin typeface="+mn-lt"/>
                <a:ea typeface="+mn-lt"/>
                <a:cs typeface="+mn-lt"/>
              </a:defRPr>
            </a:lvl8pPr>
            <a:lvl9pPr marL="3657600" indent="0" algn="ctr">
              <a:lnSpc>
                <a:spcPct val="90000"/>
              </a:lnSpc>
              <a:spcBef>
                <a:spcPts val="500"/>
              </a:spcBef>
              <a:buChar char=" "/>
              <a:defRPr sz="1600">
                <a:solidFill>
                  <a:schemeClr val="tx1"/>
                </a:solidFill>
                <a:latin typeface="+mn-lt"/>
                <a:ea typeface="+mn-lt"/>
                <a:cs typeface="+mn-lt"/>
              </a:defRPr>
            </a:lvl9pPr>
          </a:lstStyle>
          <a:p xmlns:a="http://schemas.openxmlformats.org/drawingml/2006/main">
            <a:pPr marL="0" indent="0">
              <a:spcAft>
                <a:spcPts val="10"/>
              </a:spcAft>
              <a:buChar char=" "/>
            </a:pPr>
            <a:r>
              <a:rPr sz="1800" b="0">
                <a:solidFill>
                  <a:srgbClr val="9EDBC9"/>
                </a:solidFill>
                <a:latin typeface="Helvetica Neue"/>
                <a:ea typeface="Helvetica Neue"/>
                <a:cs typeface="Helvetica Neue"/>
              </a:rPr>
              <a:t>RAG · Agents · Cloud</a:t>
            </a:r>
          </a:p>
        </p:txBody>
      </p:sp>
    </p:spTree>
    <p:extLst>
      <p:ext uri="{BB962C8B-B14F-4D97-AF65-F5344CB8AC3E}">
        <p14:creationId xmlns:p14="http://schemas.microsoft.com/office/powerpoint/2010/main" val="563241670"/>
      </p:ext>
    </p:extLst>
  </p:cSld>
</p:sld>
</file>

<file path=ppt/theme/theme1.xml><?xml version="1.0" encoding="utf-8"?>
<a:theme xmlns:a="http://schemas.openxmlformats.org/drawingml/2006/main" name="Default Codex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Helvetica Neue">
      <a:majorFont>
        <a:latin typeface="Helvetica Neue"/>
        <a:ea typeface=""/>
        <a:cs typeface=""/>
      </a:majorFont>
      <a:minorFont>
        <a:latin typeface="Helvetica Neue"/>
        <a:ea typeface=""/>
        <a:cs typeface=""/>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2026-10-13T07:06:07.6720000Z</dcterms:created>
  <dcterms:modified xsi:type="dcterms:W3CDTF">2026-10-13T07:06:07.6720000Z</dcterms:modified>
</coreProperties>
</file>